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705" r:id="rId5"/>
    <p:sldMasterId id="2147483695" r:id="rId6"/>
    <p:sldMasterId id="2147483722" r:id="rId7"/>
  </p:sldMasterIdLst>
  <p:notesMasterIdLst>
    <p:notesMasterId r:id="rId38"/>
  </p:notesMasterIdLst>
  <p:sldIdLst>
    <p:sldId id="256" r:id="rId8"/>
    <p:sldId id="258" r:id="rId9"/>
    <p:sldId id="260" r:id="rId10"/>
    <p:sldId id="261" r:id="rId11"/>
    <p:sldId id="259"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C5F371-0798-4788-BD92-290C9FF95AFC}" v="2" dt="2019-09-19T11:57:04.0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43"/>
    <p:restoredTop sz="70554" autoAdjust="0"/>
  </p:normalViewPr>
  <p:slideViewPr>
    <p:cSldViewPr snapToGrid="0" snapToObjects="1">
      <p:cViewPr varScale="1">
        <p:scale>
          <a:sx n="85" d="100"/>
          <a:sy n="85" d="100"/>
        </p:scale>
        <p:origin x="84"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de Swart" userId="384ba46c-1208-4399-975a-f28963f5c5a1" providerId="ADAL" clId="{FEC5F371-0798-4788-BD92-290C9FF95AFC}"/>
    <pc:docChg chg="modSld">
      <pc:chgData name="Eva de Swart" userId="384ba46c-1208-4399-975a-f28963f5c5a1" providerId="ADAL" clId="{FEC5F371-0798-4788-BD92-290C9FF95AFC}" dt="2019-10-02T12:55:45.717" v="47" actId="20577"/>
      <pc:docMkLst>
        <pc:docMk/>
      </pc:docMkLst>
      <pc:sldChg chg="modSp">
        <pc:chgData name="Eva de Swart" userId="384ba46c-1208-4399-975a-f28963f5c5a1" providerId="ADAL" clId="{FEC5F371-0798-4788-BD92-290C9FF95AFC}" dt="2019-09-19T11:56:46.367" v="27" actId="1036"/>
        <pc:sldMkLst>
          <pc:docMk/>
          <pc:sldMk cId="2875941145" sldId="260"/>
        </pc:sldMkLst>
        <pc:picChg chg="mod">
          <ac:chgData name="Eva de Swart" userId="384ba46c-1208-4399-975a-f28963f5c5a1" providerId="ADAL" clId="{FEC5F371-0798-4788-BD92-290C9FF95AFC}" dt="2019-09-19T11:56:46.367" v="27" actId="1036"/>
          <ac:picMkLst>
            <pc:docMk/>
            <pc:sldMk cId="2875941145" sldId="260"/>
            <ac:picMk id="4" creationId="{E1700A13-7D97-4F0B-9873-0F2BB9B6FBD7}"/>
          </ac:picMkLst>
        </pc:picChg>
        <pc:picChg chg="mod">
          <ac:chgData name="Eva de Swart" userId="384ba46c-1208-4399-975a-f28963f5c5a1" providerId="ADAL" clId="{FEC5F371-0798-4788-BD92-290C9FF95AFC}" dt="2019-09-19T11:56:46.367" v="27" actId="1036"/>
          <ac:picMkLst>
            <pc:docMk/>
            <pc:sldMk cId="2875941145" sldId="260"/>
            <ac:picMk id="5" creationId="{80496752-8937-4CAA-AC5A-1E87FCE9C459}"/>
          </ac:picMkLst>
        </pc:picChg>
      </pc:sldChg>
      <pc:sldChg chg="modAnim">
        <pc:chgData name="Eva de Swart" userId="384ba46c-1208-4399-975a-f28963f5c5a1" providerId="ADAL" clId="{FEC5F371-0798-4788-BD92-290C9FF95AFC}" dt="2019-09-19T11:56:58.330" v="28"/>
        <pc:sldMkLst>
          <pc:docMk/>
          <pc:sldMk cId="1028953642" sldId="262"/>
        </pc:sldMkLst>
      </pc:sldChg>
      <pc:sldChg chg="modAnim">
        <pc:chgData name="Eva de Swart" userId="384ba46c-1208-4399-975a-f28963f5c5a1" providerId="ADAL" clId="{FEC5F371-0798-4788-BD92-290C9FF95AFC}" dt="2019-09-19T11:57:04.011" v="29"/>
        <pc:sldMkLst>
          <pc:docMk/>
          <pc:sldMk cId="3089333515" sldId="263"/>
        </pc:sldMkLst>
      </pc:sldChg>
      <pc:sldChg chg="modSp modNotesTx">
        <pc:chgData name="Eva de Swart" userId="384ba46c-1208-4399-975a-f28963f5c5a1" providerId="ADAL" clId="{FEC5F371-0798-4788-BD92-290C9FF95AFC}" dt="2019-10-02T12:55:45.717" v="47" actId="20577"/>
        <pc:sldMkLst>
          <pc:docMk/>
          <pc:sldMk cId="3836371026" sldId="265"/>
        </pc:sldMkLst>
        <pc:spChg chg="mod">
          <ac:chgData name="Eva de Swart" userId="384ba46c-1208-4399-975a-f28963f5c5a1" providerId="ADAL" clId="{FEC5F371-0798-4788-BD92-290C9FF95AFC}" dt="2019-10-02T12:55:39.737" v="45" actId="20577"/>
          <ac:spMkLst>
            <pc:docMk/>
            <pc:sldMk cId="3836371026" sldId="265"/>
            <ac:spMk id="10" creationId="{64814990-C3AF-41C4-B7E2-A2159FEFA7B3}"/>
          </ac:spMkLst>
        </pc:spChg>
      </pc:sldChg>
      <pc:sldChg chg="modSp">
        <pc:chgData name="Eva de Swart" userId="384ba46c-1208-4399-975a-f28963f5c5a1" providerId="ADAL" clId="{FEC5F371-0798-4788-BD92-290C9FF95AFC}" dt="2019-09-19T11:58:45.279" v="37" actId="1037"/>
        <pc:sldMkLst>
          <pc:docMk/>
          <pc:sldMk cId="2678772026" sldId="282"/>
        </pc:sldMkLst>
        <pc:spChg chg="mod">
          <ac:chgData name="Eva de Swart" userId="384ba46c-1208-4399-975a-f28963f5c5a1" providerId="ADAL" clId="{FEC5F371-0798-4788-BD92-290C9FF95AFC}" dt="2019-09-19T11:58:45.279" v="37" actId="1037"/>
          <ac:spMkLst>
            <pc:docMk/>
            <pc:sldMk cId="2678772026" sldId="282"/>
            <ac:spMk id="8" creationId="{EB49E3F6-E522-4E03-8563-867D2B88CB41}"/>
          </ac:spMkLst>
        </pc:spChg>
      </pc:sldChg>
      <pc:sldChg chg="modSp">
        <pc:chgData name="Eva de Swart" userId="384ba46c-1208-4399-975a-f28963f5c5a1" providerId="ADAL" clId="{FEC5F371-0798-4788-BD92-290C9FF95AFC}" dt="2019-09-19T11:59:26.191" v="43" actId="1035"/>
        <pc:sldMkLst>
          <pc:docMk/>
          <pc:sldMk cId="396872887" sldId="284"/>
        </pc:sldMkLst>
        <pc:spChg chg="mod">
          <ac:chgData name="Eva de Swart" userId="384ba46c-1208-4399-975a-f28963f5c5a1" providerId="ADAL" clId="{FEC5F371-0798-4788-BD92-290C9FF95AFC}" dt="2019-09-19T11:59:26.191" v="43" actId="1035"/>
          <ac:spMkLst>
            <pc:docMk/>
            <pc:sldMk cId="396872887" sldId="284"/>
            <ac:spMk id="7" creationId="{795315DC-C93B-42B9-91F5-B2E46049E749}"/>
          </ac:spMkLst>
        </pc:spChg>
        <pc:spChg chg="mod">
          <ac:chgData name="Eva de Swart" userId="384ba46c-1208-4399-975a-f28963f5c5a1" providerId="ADAL" clId="{FEC5F371-0798-4788-BD92-290C9FF95AFC}" dt="2019-09-19T11:59:22.872" v="41" actId="1038"/>
          <ac:spMkLst>
            <pc:docMk/>
            <pc:sldMk cId="396872887" sldId="284"/>
            <ac:spMk id="8" creationId="{EB49E3F6-E522-4E03-8563-867D2B88CB41}"/>
          </ac:spMkLst>
        </pc:spChg>
      </pc:sldChg>
    </pc:docChg>
  </pc:docChgLst>
  <pc:docChgLst>
    <pc:chgData name="Eva de Swart" userId="384ba46c-1208-4399-975a-f28963f5c5a1" providerId="ADAL" clId="{7CBBFF23-4D6F-494A-9F6A-38C3D3636879}"/>
    <pc:docChg chg="modSld">
      <pc:chgData name="Eva de Swart" userId="384ba46c-1208-4399-975a-f28963f5c5a1" providerId="ADAL" clId="{7CBBFF23-4D6F-494A-9F6A-38C3D3636879}" dt="2019-07-25T12:44:01.786" v="114" actId="20577"/>
      <pc:docMkLst>
        <pc:docMk/>
      </pc:docMkLst>
      <pc:sldChg chg="modNotesTx">
        <pc:chgData name="Eva de Swart" userId="384ba46c-1208-4399-975a-f28963f5c5a1" providerId="ADAL" clId="{7CBBFF23-4D6F-494A-9F6A-38C3D3636879}" dt="2019-07-25T09:31:32.970" v="1" actId="5793"/>
        <pc:sldMkLst>
          <pc:docMk/>
          <pc:sldMk cId="2140423302" sldId="258"/>
        </pc:sldMkLst>
      </pc:sldChg>
      <pc:sldChg chg="modNotesTx">
        <pc:chgData name="Eva de Swart" userId="384ba46c-1208-4399-975a-f28963f5c5a1" providerId="ADAL" clId="{7CBBFF23-4D6F-494A-9F6A-38C3D3636879}" dt="2019-07-25T09:32:32.665" v="6" actId="12"/>
        <pc:sldMkLst>
          <pc:docMk/>
          <pc:sldMk cId="129691893" sldId="259"/>
        </pc:sldMkLst>
      </pc:sldChg>
      <pc:sldChg chg="modNotesTx">
        <pc:chgData name="Eva de Swart" userId="384ba46c-1208-4399-975a-f28963f5c5a1" providerId="ADAL" clId="{7CBBFF23-4D6F-494A-9F6A-38C3D3636879}" dt="2019-07-25T09:31:49.926" v="3" actId="5793"/>
        <pc:sldMkLst>
          <pc:docMk/>
          <pc:sldMk cId="2875941145" sldId="260"/>
        </pc:sldMkLst>
      </pc:sldChg>
      <pc:sldChg chg="modNotesTx">
        <pc:chgData name="Eva de Swart" userId="384ba46c-1208-4399-975a-f28963f5c5a1" providerId="ADAL" clId="{7CBBFF23-4D6F-494A-9F6A-38C3D3636879}" dt="2019-07-25T09:32:14.770" v="5" actId="12"/>
        <pc:sldMkLst>
          <pc:docMk/>
          <pc:sldMk cId="3606414716" sldId="261"/>
        </pc:sldMkLst>
      </pc:sldChg>
      <pc:sldChg chg="modNotesTx">
        <pc:chgData name="Eva de Swart" userId="384ba46c-1208-4399-975a-f28963f5c5a1" providerId="ADAL" clId="{7CBBFF23-4D6F-494A-9F6A-38C3D3636879}" dt="2019-07-25T09:32:48.851" v="7" actId="12"/>
        <pc:sldMkLst>
          <pc:docMk/>
          <pc:sldMk cId="1028953642" sldId="262"/>
        </pc:sldMkLst>
      </pc:sldChg>
      <pc:sldChg chg="modNotesTx">
        <pc:chgData name="Eva de Swart" userId="384ba46c-1208-4399-975a-f28963f5c5a1" providerId="ADAL" clId="{7CBBFF23-4D6F-494A-9F6A-38C3D3636879}" dt="2019-07-25T09:33:12.576" v="14" actId="12"/>
        <pc:sldMkLst>
          <pc:docMk/>
          <pc:sldMk cId="3089333515" sldId="263"/>
        </pc:sldMkLst>
      </pc:sldChg>
      <pc:sldChg chg="modNotesTx">
        <pc:chgData name="Eva de Swart" userId="384ba46c-1208-4399-975a-f28963f5c5a1" providerId="ADAL" clId="{7CBBFF23-4D6F-494A-9F6A-38C3D3636879}" dt="2019-07-25T09:33:30.853" v="15" actId="12"/>
        <pc:sldMkLst>
          <pc:docMk/>
          <pc:sldMk cId="594095982" sldId="264"/>
        </pc:sldMkLst>
      </pc:sldChg>
      <pc:sldChg chg="modNotesTx">
        <pc:chgData name="Eva de Swart" userId="384ba46c-1208-4399-975a-f28963f5c5a1" providerId="ADAL" clId="{7CBBFF23-4D6F-494A-9F6A-38C3D3636879}" dt="2019-07-25T09:33:54.778" v="16" actId="12"/>
        <pc:sldMkLst>
          <pc:docMk/>
          <pc:sldMk cId="3836371026" sldId="265"/>
        </pc:sldMkLst>
      </pc:sldChg>
      <pc:sldChg chg="modNotesTx">
        <pc:chgData name="Eva de Swart" userId="384ba46c-1208-4399-975a-f28963f5c5a1" providerId="ADAL" clId="{7CBBFF23-4D6F-494A-9F6A-38C3D3636879}" dt="2019-07-25T09:34:19.059" v="19" actId="5793"/>
        <pc:sldMkLst>
          <pc:docMk/>
          <pc:sldMk cId="2234402529" sldId="266"/>
        </pc:sldMkLst>
      </pc:sldChg>
      <pc:sldChg chg="modNotesTx">
        <pc:chgData name="Eva de Swart" userId="384ba46c-1208-4399-975a-f28963f5c5a1" providerId="ADAL" clId="{7CBBFF23-4D6F-494A-9F6A-38C3D3636879}" dt="2019-07-25T09:34:43.575" v="20" actId="12"/>
        <pc:sldMkLst>
          <pc:docMk/>
          <pc:sldMk cId="229057653" sldId="267"/>
        </pc:sldMkLst>
      </pc:sldChg>
      <pc:sldChg chg="modNotesTx">
        <pc:chgData name="Eva de Swart" userId="384ba46c-1208-4399-975a-f28963f5c5a1" providerId="ADAL" clId="{7CBBFF23-4D6F-494A-9F6A-38C3D3636879}" dt="2019-07-25T09:35:05.900" v="21" actId="12"/>
        <pc:sldMkLst>
          <pc:docMk/>
          <pc:sldMk cId="311242507" sldId="268"/>
        </pc:sldMkLst>
      </pc:sldChg>
      <pc:sldChg chg="modNotesTx">
        <pc:chgData name="Eva de Swart" userId="384ba46c-1208-4399-975a-f28963f5c5a1" providerId="ADAL" clId="{7CBBFF23-4D6F-494A-9F6A-38C3D3636879}" dt="2019-07-25T09:35:22.465" v="22" actId="12"/>
        <pc:sldMkLst>
          <pc:docMk/>
          <pc:sldMk cId="1943979279" sldId="269"/>
        </pc:sldMkLst>
      </pc:sldChg>
      <pc:sldChg chg="modNotesTx">
        <pc:chgData name="Eva de Swart" userId="384ba46c-1208-4399-975a-f28963f5c5a1" providerId="ADAL" clId="{7CBBFF23-4D6F-494A-9F6A-38C3D3636879}" dt="2019-07-25T09:35:44.020" v="23" actId="12"/>
        <pc:sldMkLst>
          <pc:docMk/>
          <pc:sldMk cId="650138552" sldId="270"/>
        </pc:sldMkLst>
      </pc:sldChg>
      <pc:sldChg chg="modNotesTx">
        <pc:chgData name="Eva de Swart" userId="384ba46c-1208-4399-975a-f28963f5c5a1" providerId="ADAL" clId="{7CBBFF23-4D6F-494A-9F6A-38C3D3636879}" dt="2019-07-25T09:36:01.804" v="24" actId="12"/>
        <pc:sldMkLst>
          <pc:docMk/>
          <pc:sldMk cId="833296917" sldId="271"/>
        </pc:sldMkLst>
      </pc:sldChg>
      <pc:sldChg chg="modNotesTx">
        <pc:chgData name="Eva de Swart" userId="384ba46c-1208-4399-975a-f28963f5c5a1" providerId="ADAL" clId="{7CBBFF23-4D6F-494A-9F6A-38C3D3636879}" dt="2019-07-25T09:36:23.641" v="25" actId="12"/>
        <pc:sldMkLst>
          <pc:docMk/>
          <pc:sldMk cId="2534684626" sldId="272"/>
        </pc:sldMkLst>
      </pc:sldChg>
      <pc:sldChg chg="modSp modNotesTx">
        <pc:chgData name="Eva de Swart" userId="384ba46c-1208-4399-975a-f28963f5c5a1" providerId="ADAL" clId="{7CBBFF23-4D6F-494A-9F6A-38C3D3636879}" dt="2019-07-25T12:42:10.777" v="57" actId="20577"/>
        <pc:sldMkLst>
          <pc:docMk/>
          <pc:sldMk cId="374264926" sldId="273"/>
        </pc:sldMkLst>
        <pc:spChg chg="mod">
          <ac:chgData name="Eva de Swart" userId="384ba46c-1208-4399-975a-f28963f5c5a1" providerId="ADAL" clId="{7CBBFF23-4D6F-494A-9F6A-38C3D3636879}" dt="2019-07-25T12:42:10.777" v="57" actId="20577"/>
          <ac:spMkLst>
            <pc:docMk/>
            <pc:sldMk cId="374264926" sldId="273"/>
            <ac:spMk id="2" creationId="{648634DA-D5EC-4EEE-B78C-762C8CCC125A}"/>
          </ac:spMkLst>
        </pc:spChg>
      </pc:sldChg>
      <pc:sldChg chg="modNotesTx">
        <pc:chgData name="Eva de Swart" userId="384ba46c-1208-4399-975a-f28963f5c5a1" providerId="ADAL" clId="{7CBBFF23-4D6F-494A-9F6A-38C3D3636879}" dt="2019-07-25T09:36:53.858" v="27" actId="12"/>
        <pc:sldMkLst>
          <pc:docMk/>
          <pc:sldMk cId="3227819581" sldId="274"/>
        </pc:sldMkLst>
      </pc:sldChg>
      <pc:sldChg chg="modSp modNotesTx">
        <pc:chgData name="Eva de Swart" userId="384ba46c-1208-4399-975a-f28963f5c5a1" providerId="ADAL" clId="{7CBBFF23-4D6F-494A-9F6A-38C3D3636879}" dt="2019-07-25T12:42:27.111" v="73" actId="20577"/>
        <pc:sldMkLst>
          <pc:docMk/>
          <pc:sldMk cId="3394846852" sldId="275"/>
        </pc:sldMkLst>
        <pc:spChg chg="mod">
          <ac:chgData name="Eva de Swart" userId="384ba46c-1208-4399-975a-f28963f5c5a1" providerId="ADAL" clId="{7CBBFF23-4D6F-494A-9F6A-38C3D3636879}" dt="2019-07-25T12:42:27.111" v="73" actId="20577"/>
          <ac:spMkLst>
            <pc:docMk/>
            <pc:sldMk cId="3394846852" sldId="275"/>
            <ac:spMk id="2" creationId="{648634DA-D5EC-4EEE-B78C-762C8CCC125A}"/>
          </ac:spMkLst>
        </pc:spChg>
      </pc:sldChg>
      <pc:sldChg chg="modNotesTx">
        <pc:chgData name="Eva de Swart" userId="384ba46c-1208-4399-975a-f28963f5c5a1" providerId="ADAL" clId="{7CBBFF23-4D6F-494A-9F6A-38C3D3636879}" dt="2019-07-25T09:37:40.876" v="29" actId="12"/>
        <pc:sldMkLst>
          <pc:docMk/>
          <pc:sldMk cId="1213766959" sldId="276"/>
        </pc:sldMkLst>
      </pc:sldChg>
      <pc:sldChg chg="modSp modNotesTx">
        <pc:chgData name="Eva de Swart" userId="384ba46c-1208-4399-975a-f28963f5c5a1" providerId="ADAL" clId="{7CBBFF23-4D6F-494A-9F6A-38C3D3636879}" dt="2019-07-25T12:42:52.804" v="82" actId="20577"/>
        <pc:sldMkLst>
          <pc:docMk/>
          <pc:sldMk cId="4083055673" sldId="277"/>
        </pc:sldMkLst>
        <pc:spChg chg="mod">
          <ac:chgData name="Eva de Swart" userId="384ba46c-1208-4399-975a-f28963f5c5a1" providerId="ADAL" clId="{7CBBFF23-4D6F-494A-9F6A-38C3D3636879}" dt="2019-07-25T12:42:52.804" v="82" actId="20577"/>
          <ac:spMkLst>
            <pc:docMk/>
            <pc:sldMk cId="4083055673" sldId="277"/>
            <ac:spMk id="2" creationId="{648634DA-D5EC-4EEE-B78C-762C8CCC125A}"/>
          </ac:spMkLst>
        </pc:spChg>
      </pc:sldChg>
      <pc:sldChg chg="modNotesTx">
        <pc:chgData name="Eva de Swart" userId="384ba46c-1208-4399-975a-f28963f5c5a1" providerId="ADAL" clId="{7CBBFF23-4D6F-494A-9F6A-38C3D3636879}" dt="2019-07-25T09:38:18.593" v="31" actId="12"/>
        <pc:sldMkLst>
          <pc:docMk/>
          <pc:sldMk cId="2459557801" sldId="278"/>
        </pc:sldMkLst>
      </pc:sldChg>
      <pc:sldChg chg="modNotesTx">
        <pc:chgData name="Eva de Swart" userId="384ba46c-1208-4399-975a-f28963f5c5a1" providerId="ADAL" clId="{7CBBFF23-4D6F-494A-9F6A-38C3D3636879}" dt="2019-07-25T09:38:42.796" v="32" actId="12"/>
        <pc:sldMkLst>
          <pc:docMk/>
          <pc:sldMk cId="1579027847" sldId="279"/>
        </pc:sldMkLst>
      </pc:sldChg>
      <pc:sldChg chg="modNotesTx">
        <pc:chgData name="Eva de Swart" userId="384ba46c-1208-4399-975a-f28963f5c5a1" providerId="ADAL" clId="{7CBBFF23-4D6F-494A-9F6A-38C3D3636879}" dt="2019-07-25T09:38:58.893" v="33" actId="12"/>
        <pc:sldMkLst>
          <pc:docMk/>
          <pc:sldMk cId="3247785121" sldId="280"/>
        </pc:sldMkLst>
      </pc:sldChg>
      <pc:sldChg chg="modSp modNotesTx">
        <pc:chgData name="Eva de Swart" userId="384ba46c-1208-4399-975a-f28963f5c5a1" providerId="ADAL" clId="{7CBBFF23-4D6F-494A-9F6A-38C3D3636879}" dt="2019-07-25T12:43:21.610" v="92" actId="20577"/>
        <pc:sldMkLst>
          <pc:docMk/>
          <pc:sldMk cId="1782834956" sldId="281"/>
        </pc:sldMkLst>
        <pc:spChg chg="mod">
          <ac:chgData name="Eva de Swart" userId="384ba46c-1208-4399-975a-f28963f5c5a1" providerId="ADAL" clId="{7CBBFF23-4D6F-494A-9F6A-38C3D3636879}" dt="2019-07-25T12:43:21.610" v="92" actId="20577"/>
          <ac:spMkLst>
            <pc:docMk/>
            <pc:sldMk cId="1782834956" sldId="281"/>
            <ac:spMk id="2" creationId="{648634DA-D5EC-4EEE-B78C-762C8CCC125A}"/>
          </ac:spMkLst>
        </pc:spChg>
      </pc:sldChg>
      <pc:sldChg chg="modNotesTx">
        <pc:chgData name="Eva de Swart" userId="384ba46c-1208-4399-975a-f28963f5c5a1" providerId="ADAL" clId="{7CBBFF23-4D6F-494A-9F6A-38C3D3636879}" dt="2019-07-25T09:39:38.042" v="35" actId="12"/>
        <pc:sldMkLst>
          <pc:docMk/>
          <pc:sldMk cId="2678772026" sldId="282"/>
        </pc:sldMkLst>
      </pc:sldChg>
      <pc:sldChg chg="modSp modNotesTx">
        <pc:chgData name="Eva de Swart" userId="384ba46c-1208-4399-975a-f28963f5c5a1" providerId="ADAL" clId="{7CBBFF23-4D6F-494A-9F6A-38C3D3636879}" dt="2019-07-25T12:43:32.883" v="102" actId="20577"/>
        <pc:sldMkLst>
          <pc:docMk/>
          <pc:sldMk cId="3057435844" sldId="283"/>
        </pc:sldMkLst>
        <pc:spChg chg="mod">
          <ac:chgData name="Eva de Swart" userId="384ba46c-1208-4399-975a-f28963f5c5a1" providerId="ADAL" clId="{7CBBFF23-4D6F-494A-9F6A-38C3D3636879}" dt="2019-07-25T12:43:32.883" v="102" actId="20577"/>
          <ac:spMkLst>
            <pc:docMk/>
            <pc:sldMk cId="3057435844" sldId="283"/>
            <ac:spMk id="2" creationId="{648634DA-D5EC-4EEE-B78C-762C8CCC125A}"/>
          </ac:spMkLst>
        </pc:spChg>
      </pc:sldChg>
      <pc:sldChg chg="modNotesTx">
        <pc:chgData name="Eva de Swart" userId="384ba46c-1208-4399-975a-f28963f5c5a1" providerId="ADAL" clId="{7CBBFF23-4D6F-494A-9F6A-38C3D3636879}" dt="2019-07-25T09:40:21.947" v="39" actId="20577"/>
        <pc:sldMkLst>
          <pc:docMk/>
          <pc:sldMk cId="396872887" sldId="284"/>
        </pc:sldMkLst>
      </pc:sldChg>
      <pc:sldChg chg="modSp modNotesTx">
        <pc:chgData name="Eva de Swart" userId="384ba46c-1208-4399-975a-f28963f5c5a1" providerId="ADAL" clId="{7CBBFF23-4D6F-494A-9F6A-38C3D3636879}" dt="2019-07-25T12:44:01.786" v="114" actId="20577"/>
        <pc:sldMkLst>
          <pc:docMk/>
          <pc:sldMk cId="782755353" sldId="285"/>
        </pc:sldMkLst>
        <pc:spChg chg="mod">
          <ac:chgData name="Eva de Swart" userId="384ba46c-1208-4399-975a-f28963f5c5a1" providerId="ADAL" clId="{7CBBFF23-4D6F-494A-9F6A-38C3D3636879}" dt="2019-07-25T12:44:01.786" v="114" actId="20577"/>
          <ac:spMkLst>
            <pc:docMk/>
            <pc:sldMk cId="782755353" sldId="285"/>
            <ac:spMk id="2" creationId="{648634DA-D5EC-4EEE-B78C-762C8CCC125A}"/>
          </ac:spMkLst>
        </pc:spChg>
      </pc:sldChg>
      <pc:sldChg chg="modNotesTx">
        <pc:chgData name="Eva de Swart" userId="384ba46c-1208-4399-975a-f28963f5c5a1" providerId="ADAL" clId="{7CBBFF23-4D6F-494A-9F6A-38C3D3636879}" dt="2019-07-25T09:41:23.132" v="41" actId="12"/>
        <pc:sldMkLst>
          <pc:docMk/>
          <pc:sldMk cId="1261743736"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380747-525D-E544-98F8-FACF76DF196A}" type="datetimeFigureOut">
              <a:rPr lang="nl-NL" smtClean="0"/>
              <a:t>2-10-2019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2236BE-3AC3-8046-A610-15A7D338D0B8}" type="slidenum">
              <a:rPr lang="nl-NL" smtClean="0"/>
              <a:t>‹nr.›</a:t>
            </a:fld>
            <a:endParaRPr lang="nl-NL"/>
          </a:p>
        </p:txBody>
      </p:sp>
    </p:spTree>
    <p:extLst>
      <p:ext uri="{BB962C8B-B14F-4D97-AF65-F5344CB8AC3E}">
        <p14:creationId xmlns:p14="http://schemas.microsoft.com/office/powerpoint/2010/main" val="347773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ltLang="nl-NL" dirty="0"/>
              <a:t>Let op: Op het testformulier mag je alleen bolletjes invullen en niets anders!</a:t>
            </a:r>
          </a:p>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2</a:t>
            </a:fld>
            <a:endParaRPr lang="nl-NL"/>
          </a:p>
        </p:txBody>
      </p:sp>
    </p:spTree>
    <p:extLst>
      <p:ext uri="{BB962C8B-B14F-4D97-AF65-F5344CB8AC3E}">
        <p14:creationId xmlns:p14="http://schemas.microsoft.com/office/powerpoint/2010/main" val="156872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Je antwoord mag je invullen hierboven aan.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Antwoord bespreken.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Let op: als je de bladzijde zo omdraait, staat bovenaan het vierkant. Bij elk figuur ga je bekijken welk stukje je nodig hebt om het vierkant af te maken. Je mag de stukjes ook omdraaien.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Deze opdracht heeft 20 vragen. Die mag je zo allemaal zelf gaan maken. Zijn er hierover nog vragen?</a:t>
            </a:r>
          </a:p>
          <a:p>
            <a:pPr marL="171450" indent="-171450" eaLnBrk="1" hangingPunct="1">
              <a:spcBef>
                <a:spcPct val="0"/>
              </a:spcBef>
              <a:buFont typeface="Arial" panose="020B0604020202020204" pitchFamily="34" charset="0"/>
              <a:buChar char="•"/>
            </a:pPr>
            <a:r>
              <a:rPr lang="nl-NL" altLang="nl-NL" dirty="0"/>
              <a:t>Kijk nog even onderaan de bladzijde in je boek. Op deze bladzijde staat: wacht op toestemming om te beginnen met een taak. Dan ga je dus nog niet verder en wacht je totdat ik het zeg. Als je al klaar bent, dan wacht je even of je pakt je leesboek en leest hierin stil voor jezelf. </a:t>
            </a:r>
          </a:p>
          <a:p>
            <a:pPr marL="171450" indent="-171450" eaLnBrk="1" hangingPunct="1">
              <a:spcBef>
                <a:spcPct val="0"/>
              </a:spcBef>
              <a:buFont typeface="Arial" panose="020B0604020202020204" pitchFamily="34" charset="0"/>
              <a:buChar char="•"/>
            </a:pPr>
            <a:r>
              <a:rPr lang="nl-NL" altLang="nl-NL" dirty="0"/>
              <a:t>Er kan ook staan: ga door naar de volgende bladzijde. Dan hoef je dus niet te wachten.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Begin nu met de opgaven. Ga niet verder dan waar staat: ‘Wacht op toestemming om door te gaan met de volgende taak’.</a:t>
            </a:r>
          </a:p>
          <a:p>
            <a:pPr eaLnBrk="1" hangingPunct="1">
              <a:spcBef>
                <a:spcPct val="0"/>
              </a:spcBef>
            </a:pPr>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11</a:t>
            </a:fld>
            <a:endParaRPr lang="nl-NL"/>
          </a:p>
        </p:txBody>
      </p:sp>
    </p:spTree>
    <p:extLst>
      <p:ext uri="{BB962C8B-B14F-4D97-AF65-F5344CB8AC3E}">
        <p14:creationId xmlns:p14="http://schemas.microsoft.com/office/powerpoint/2010/main" val="970161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Rondlopen, nagaan of de kinderen de rondjes goed invullen. </a:t>
            </a:r>
          </a:p>
          <a:p>
            <a:pPr marL="171450" indent="-171450" eaLnBrk="1" hangingPunct="1">
              <a:spcBef>
                <a:spcPct val="0"/>
              </a:spcBef>
              <a:buFont typeface="Arial" panose="020B0604020202020204" pitchFamily="34" charset="0"/>
              <a:buChar char="•"/>
            </a:pPr>
            <a:r>
              <a:rPr lang="nl-NL" altLang="nl-NL" dirty="0"/>
              <a:t>Na 5 minuten: de helft van de tijd is nu voorbij. </a:t>
            </a:r>
          </a:p>
          <a:p>
            <a:pPr marL="171450" indent="-171450" eaLnBrk="1" hangingPunct="1">
              <a:spcBef>
                <a:spcPct val="0"/>
              </a:spcBef>
              <a:buFont typeface="Arial" panose="020B0604020202020204" pitchFamily="34" charset="0"/>
              <a:buChar char="•"/>
            </a:pPr>
            <a:r>
              <a:rPr lang="nl-NL" altLang="nl-NL" dirty="0"/>
              <a:t>Na 9 minuten: je hebt nog heel even. </a:t>
            </a:r>
          </a:p>
          <a:p>
            <a:pPr marL="171450" indent="-171450" eaLnBrk="1" hangingPunct="1">
              <a:spcBef>
                <a:spcPct val="0"/>
              </a:spcBef>
              <a:buFont typeface="Arial" panose="020B0604020202020204" pitchFamily="34" charset="0"/>
              <a:buChar char="•"/>
            </a:pPr>
            <a:r>
              <a:rPr lang="nl-NL" altLang="nl-NL" dirty="0"/>
              <a:t>Na 10 minuten: leg nu allemaal je potlood neer.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Na afloop: kort nabespreken.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Leg nu je opgavenboekje over de antwoorden van taak 1 heen (zodat deze niet meer zichtbaar zijn). Deze opdracht is klaar, hier gaan we niet meer aan werken, ook niet als je eerder klaar bent met een andere taak. </a:t>
            </a:r>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12</a:t>
            </a:fld>
            <a:endParaRPr lang="nl-NL"/>
          </a:p>
        </p:txBody>
      </p:sp>
    </p:spTree>
    <p:extLst>
      <p:ext uri="{BB962C8B-B14F-4D97-AF65-F5344CB8AC3E}">
        <p14:creationId xmlns:p14="http://schemas.microsoft.com/office/powerpoint/2010/main" val="3262885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Taak 2, bladzijde 7. </a:t>
            </a:r>
          </a:p>
          <a:p>
            <a:pPr marL="171450" indent="-171450" eaLnBrk="1" hangingPunct="1">
              <a:spcBef>
                <a:spcPct val="0"/>
              </a:spcBef>
              <a:buFont typeface="Arial" panose="020B0604020202020204" pitchFamily="34" charset="0"/>
              <a:buChar char="•"/>
            </a:pPr>
            <a:r>
              <a:rPr lang="nl-NL" altLang="nl-NL" dirty="0"/>
              <a:t>- Opdracht voorlezen. </a:t>
            </a:r>
          </a:p>
          <a:p>
            <a:pPr marL="171450" indent="-171450" eaLnBrk="1" hangingPunct="1">
              <a:spcBef>
                <a:spcPct val="0"/>
              </a:spcBef>
              <a:buFont typeface="Arial" panose="020B0604020202020204" pitchFamily="34" charset="0"/>
              <a:buChar char="•"/>
            </a:pPr>
            <a:r>
              <a:rPr lang="nl-NL" altLang="nl-NL" dirty="0"/>
              <a:t>Welk figuur is anders? Antwoord A, B, C of D. </a:t>
            </a:r>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13</a:t>
            </a:fld>
            <a:endParaRPr lang="nl-NL"/>
          </a:p>
        </p:txBody>
      </p:sp>
    </p:spTree>
    <p:extLst>
      <p:ext uri="{BB962C8B-B14F-4D97-AF65-F5344CB8AC3E}">
        <p14:creationId xmlns:p14="http://schemas.microsoft.com/office/powerpoint/2010/main" val="1558701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Je antwoord vul je hier in.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Antwoord bespreken.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Deze opdracht heeft 20. Die mag je zo allemaal zelf gaan maken. Zijn er hierover nog vragen?</a:t>
            </a:r>
          </a:p>
          <a:p>
            <a:pPr marL="171450" indent="-171450" eaLnBrk="1" hangingPunct="1">
              <a:spcBef>
                <a:spcPct val="0"/>
              </a:spcBef>
              <a:buFont typeface="Arial" panose="020B0604020202020204" pitchFamily="34" charset="0"/>
              <a:buChar char="•"/>
            </a:pPr>
            <a:r>
              <a:rPr lang="nl-NL" altLang="nl-NL" dirty="0"/>
              <a:t>Begin nu met de opgaven. Ga niet verder dan waar staat: ‘Wacht op toestemming om door te gaan met de volgende taak’.</a:t>
            </a:r>
          </a:p>
          <a:p>
            <a:pPr eaLnBrk="1" hangingPunct="1">
              <a:spcBef>
                <a:spcPct val="0"/>
              </a:spcBef>
            </a:pPr>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14</a:t>
            </a:fld>
            <a:endParaRPr lang="nl-NL"/>
          </a:p>
        </p:txBody>
      </p:sp>
    </p:spTree>
    <p:extLst>
      <p:ext uri="{BB962C8B-B14F-4D97-AF65-F5344CB8AC3E}">
        <p14:creationId xmlns:p14="http://schemas.microsoft.com/office/powerpoint/2010/main" val="2956403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Rondlopen, nagaan of de kinderen de rondjes goed invullen. </a:t>
            </a:r>
          </a:p>
          <a:p>
            <a:pPr marL="171450" indent="-171450" eaLnBrk="1" hangingPunct="1">
              <a:spcBef>
                <a:spcPct val="0"/>
              </a:spcBef>
              <a:buFont typeface="Arial" panose="020B0604020202020204" pitchFamily="34" charset="0"/>
              <a:buChar char="•"/>
            </a:pPr>
            <a:r>
              <a:rPr lang="nl-NL" altLang="nl-NL" dirty="0"/>
              <a:t>Na 5 minuten: de helft van de tijd is nu voorbij. </a:t>
            </a:r>
          </a:p>
          <a:p>
            <a:pPr marL="171450" indent="-171450" eaLnBrk="1" hangingPunct="1">
              <a:spcBef>
                <a:spcPct val="0"/>
              </a:spcBef>
              <a:buFont typeface="Arial" panose="020B0604020202020204" pitchFamily="34" charset="0"/>
              <a:buChar char="•"/>
            </a:pPr>
            <a:r>
              <a:rPr lang="nl-NL" altLang="nl-NL" dirty="0"/>
              <a:t>Na 9 minuten: je hebt nog heel even. </a:t>
            </a:r>
          </a:p>
          <a:p>
            <a:pPr marL="171450" indent="-171450" eaLnBrk="1" hangingPunct="1">
              <a:spcBef>
                <a:spcPct val="0"/>
              </a:spcBef>
              <a:buFont typeface="Arial" panose="020B0604020202020204" pitchFamily="34" charset="0"/>
              <a:buChar char="•"/>
            </a:pPr>
            <a:r>
              <a:rPr lang="nl-NL" altLang="nl-NL" dirty="0"/>
              <a:t>Na 10 minuten: leg nu allemaal je potlood neer.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Na afloop: kort nabespreken. </a:t>
            </a:r>
          </a:p>
          <a:p>
            <a:pPr eaLnBrk="1" hangingPunct="1">
              <a:spcBef>
                <a:spcPct val="0"/>
              </a:spcBef>
            </a:pPr>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15</a:t>
            </a:fld>
            <a:endParaRPr lang="nl-NL"/>
          </a:p>
        </p:txBody>
      </p:sp>
    </p:spTree>
    <p:extLst>
      <p:ext uri="{BB962C8B-B14F-4D97-AF65-F5344CB8AC3E}">
        <p14:creationId xmlns:p14="http://schemas.microsoft.com/office/powerpoint/2010/main" val="950114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ltLang="nl-NL" dirty="0"/>
              <a:t>Draai nu je antwoordformulier om. </a:t>
            </a:r>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16</a:t>
            </a:fld>
            <a:endParaRPr lang="nl-NL"/>
          </a:p>
        </p:txBody>
      </p:sp>
    </p:spTree>
    <p:extLst>
      <p:ext uri="{BB962C8B-B14F-4D97-AF65-F5344CB8AC3E}">
        <p14:creationId xmlns:p14="http://schemas.microsoft.com/office/powerpoint/2010/main" val="3252196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Taak 3, bladzijde 11. </a:t>
            </a:r>
          </a:p>
          <a:p>
            <a:pPr marL="171450" indent="-171450" eaLnBrk="1" hangingPunct="1">
              <a:spcBef>
                <a:spcPct val="0"/>
              </a:spcBef>
              <a:buFont typeface="Arial" panose="020B0604020202020204" pitchFamily="34" charset="0"/>
              <a:buChar char="•"/>
            </a:pPr>
            <a:r>
              <a:rPr lang="nl-NL" altLang="nl-NL" dirty="0"/>
              <a:t>- Opdracht voorlezen. </a:t>
            </a:r>
          </a:p>
          <a:p>
            <a:pPr marL="171450" indent="-171450" eaLnBrk="1" hangingPunct="1">
              <a:spcBef>
                <a:spcPct val="0"/>
              </a:spcBef>
              <a:buFont typeface="Arial" panose="020B0604020202020204" pitchFamily="34" charset="0"/>
              <a:buChar char="•"/>
            </a:pPr>
            <a:r>
              <a:rPr lang="nl-NL" altLang="nl-NL" dirty="0"/>
              <a:t>Welk getal is voor de streep weggelaten? Antwoord A, B, C of D. </a:t>
            </a:r>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17</a:t>
            </a:fld>
            <a:endParaRPr lang="nl-NL"/>
          </a:p>
        </p:txBody>
      </p:sp>
    </p:spTree>
    <p:extLst>
      <p:ext uri="{BB962C8B-B14F-4D97-AF65-F5344CB8AC3E}">
        <p14:creationId xmlns:p14="http://schemas.microsoft.com/office/powerpoint/2010/main" val="3344224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Je antwoord vul je hier in bij voorbeeld a.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Antwoord bespreken. </a:t>
            </a:r>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18</a:t>
            </a:fld>
            <a:endParaRPr lang="nl-NL"/>
          </a:p>
        </p:txBody>
      </p:sp>
    </p:spTree>
    <p:extLst>
      <p:ext uri="{BB962C8B-B14F-4D97-AF65-F5344CB8AC3E}">
        <p14:creationId xmlns:p14="http://schemas.microsoft.com/office/powerpoint/2010/main" val="2754747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altLang="nl-NL" dirty="0"/>
              <a:t>Taak 3, bladzijde 11. </a:t>
            </a:r>
          </a:p>
          <a:p>
            <a:pPr marL="171450" indent="-171450">
              <a:buFont typeface="Arial" panose="020B0604020202020204" pitchFamily="34" charset="0"/>
              <a:buChar char="•"/>
            </a:pPr>
            <a:r>
              <a:rPr lang="nl-NL" altLang="nl-NL" dirty="0"/>
              <a:t>- Opdracht voorlezen. </a:t>
            </a:r>
          </a:p>
          <a:p>
            <a:pPr marL="171450" indent="-171450">
              <a:buFont typeface="Arial" panose="020B0604020202020204" pitchFamily="34" charset="0"/>
              <a:buChar char="•"/>
            </a:pPr>
            <a:r>
              <a:rPr lang="nl-NL" altLang="nl-NL" dirty="0"/>
              <a:t>Welk getal is voor de streep weggelaten? Antwoord A, B, C of D. </a:t>
            </a:r>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19</a:t>
            </a:fld>
            <a:endParaRPr lang="nl-NL"/>
          </a:p>
        </p:txBody>
      </p:sp>
    </p:spTree>
    <p:extLst>
      <p:ext uri="{BB962C8B-B14F-4D97-AF65-F5344CB8AC3E}">
        <p14:creationId xmlns:p14="http://schemas.microsoft.com/office/powerpoint/2010/main" val="2035377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altLang="nl-NL" dirty="0"/>
              <a:t>Je antwoord vul je hier in bij voorbeeld b. </a:t>
            </a:r>
          </a:p>
          <a:p>
            <a:pPr marL="171450" indent="-171450">
              <a:buFont typeface="Arial" panose="020B0604020202020204" pitchFamily="34" charset="0"/>
              <a:buChar char="•"/>
            </a:pPr>
            <a:endParaRPr lang="nl-NL" altLang="nl-NL" dirty="0"/>
          </a:p>
          <a:p>
            <a:pPr marL="171450" indent="-171450">
              <a:buFont typeface="Arial" panose="020B0604020202020204" pitchFamily="34" charset="0"/>
              <a:buChar char="•"/>
            </a:pPr>
            <a:r>
              <a:rPr lang="nl-NL" altLang="nl-NL" dirty="0"/>
              <a:t>Antwoord bespreken. </a:t>
            </a:r>
          </a:p>
          <a:p>
            <a:pPr marL="171450" indent="-171450">
              <a:buFont typeface="Arial" panose="020B0604020202020204" pitchFamily="34" charset="0"/>
              <a:buChar char="•"/>
            </a:pPr>
            <a:endParaRPr lang="nl-NL" altLang="nl-NL" dirty="0"/>
          </a:p>
          <a:p>
            <a:pPr marL="171450" indent="-171450">
              <a:buFont typeface="Arial" panose="020B0604020202020204" pitchFamily="34" charset="0"/>
              <a:buChar char="•"/>
            </a:pPr>
            <a:r>
              <a:rPr lang="nl-NL" altLang="nl-NL" dirty="0"/>
              <a:t>Deze opdracht heeft 10 vragen. Die mag je zo allemaal zelf gaan maken. Zijn er hierover nog vragen?</a:t>
            </a:r>
          </a:p>
          <a:p>
            <a:pPr marL="171450" indent="-171450">
              <a:buFont typeface="Arial" panose="020B0604020202020204" pitchFamily="34" charset="0"/>
              <a:buChar char="•"/>
            </a:pPr>
            <a:r>
              <a:rPr lang="nl-NL" altLang="nl-NL" dirty="0"/>
              <a:t>Begin nu met de opgaven. Ga niet verder dan waar staat: ‘Wacht op toestemming om door te gaan met de volgende taak’.</a:t>
            </a:r>
          </a:p>
          <a:p>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20</a:t>
            </a:fld>
            <a:endParaRPr lang="nl-NL"/>
          </a:p>
        </p:txBody>
      </p:sp>
    </p:spTree>
    <p:extLst>
      <p:ext uri="{BB962C8B-B14F-4D97-AF65-F5344CB8AC3E}">
        <p14:creationId xmlns:p14="http://schemas.microsoft.com/office/powerpoint/2010/main" val="739458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ltLang="nl-NL" dirty="0"/>
              <a:t>Controleer op het testformulier of jouw naam en school er goed op staan. </a:t>
            </a:r>
          </a:p>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3</a:t>
            </a:fld>
            <a:endParaRPr lang="nl-NL"/>
          </a:p>
        </p:txBody>
      </p:sp>
    </p:spTree>
    <p:extLst>
      <p:ext uri="{BB962C8B-B14F-4D97-AF65-F5344CB8AC3E}">
        <p14:creationId xmlns:p14="http://schemas.microsoft.com/office/powerpoint/2010/main" val="3875030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Rondlopen, nagaan of de kinderen de rondjes goed invullen. </a:t>
            </a:r>
          </a:p>
          <a:p>
            <a:pPr marL="171450" indent="-171450" eaLnBrk="1" hangingPunct="1">
              <a:spcBef>
                <a:spcPct val="0"/>
              </a:spcBef>
              <a:buFont typeface="Arial" panose="020B0604020202020204" pitchFamily="34" charset="0"/>
              <a:buChar char="•"/>
            </a:pPr>
            <a:r>
              <a:rPr lang="nl-NL" altLang="nl-NL" dirty="0"/>
              <a:t>Na 5 minuten: de helft van de tijd is nu voorbij. </a:t>
            </a:r>
          </a:p>
          <a:p>
            <a:pPr marL="171450" indent="-171450" eaLnBrk="1" hangingPunct="1">
              <a:spcBef>
                <a:spcPct val="0"/>
              </a:spcBef>
              <a:buFont typeface="Arial" panose="020B0604020202020204" pitchFamily="34" charset="0"/>
              <a:buChar char="•"/>
            </a:pPr>
            <a:r>
              <a:rPr lang="nl-NL" altLang="nl-NL" dirty="0"/>
              <a:t>Na 9 minuten: je hebt nog heel even. </a:t>
            </a:r>
          </a:p>
          <a:p>
            <a:pPr marL="171450" indent="-171450" eaLnBrk="1" hangingPunct="1">
              <a:spcBef>
                <a:spcPct val="0"/>
              </a:spcBef>
              <a:buFont typeface="Arial" panose="020B0604020202020204" pitchFamily="34" charset="0"/>
              <a:buChar char="•"/>
            </a:pPr>
            <a:r>
              <a:rPr lang="nl-NL" altLang="nl-NL" dirty="0"/>
              <a:t>Na 10 minuten: leg nu allemaal je potlood neer.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Na afloop: kort nabespreken.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Leg nu je opgavenboekje over de antwoorden van taak 3 heen (zodat deze niet meer zichtbaar zijn). Deze opdracht is klaar, hier gaan we niet meer aan werken, ook niet als je eerder klaar bent met een andere taak. </a:t>
            </a:r>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21</a:t>
            </a:fld>
            <a:endParaRPr lang="nl-NL"/>
          </a:p>
        </p:txBody>
      </p:sp>
    </p:spTree>
    <p:extLst>
      <p:ext uri="{BB962C8B-B14F-4D97-AF65-F5344CB8AC3E}">
        <p14:creationId xmlns:p14="http://schemas.microsoft.com/office/powerpoint/2010/main" val="1039861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Taak 4, bladzijde 13. </a:t>
            </a:r>
          </a:p>
          <a:p>
            <a:pPr marL="171450" indent="-171450" eaLnBrk="1" hangingPunct="1">
              <a:spcBef>
                <a:spcPct val="0"/>
              </a:spcBef>
              <a:buFont typeface="Arial" panose="020B0604020202020204" pitchFamily="34" charset="0"/>
              <a:buChar char="•"/>
            </a:pPr>
            <a:r>
              <a:rPr lang="nl-NL" altLang="nl-NL" dirty="0"/>
              <a:t>- Eerste deel van de opdracht voorlezen. </a:t>
            </a:r>
          </a:p>
          <a:p>
            <a:pPr marL="171450" indent="-171450" eaLnBrk="1" hangingPunct="1">
              <a:spcBef>
                <a:spcPct val="0"/>
              </a:spcBef>
              <a:buFont typeface="Arial" panose="020B0604020202020204" pitchFamily="34" charset="0"/>
              <a:buChar char="•"/>
            </a:pPr>
            <a:r>
              <a:rPr lang="nl-NL" altLang="nl-NL" dirty="0"/>
              <a:t>Welk figuurtje achter de streep hoort bij de figuurtjes voor de streep? Antwoord A, B, C of D. </a:t>
            </a:r>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22</a:t>
            </a:fld>
            <a:endParaRPr lang="nl-NL"/>
          </a:p>
        </p:txBody>
      </p:sp>
    </p:spTree>
    <p:extLst>
      <p:ext uri="{BB962C8B-B14F-4D97-AF65-F5344CB8AC3E}">
        <p14:creationId xmlns:p14="http://schemas.microsoft.com/office/powerpoint/2010/main" val="944984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Je antwoord vul hier in bij voorbeeld a.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Antwoord bespreken.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Deze opdracht heeft 16 vragen. Die mag je zo allemaal zelf gaan maken. Zijn er hierover nog vragen?</a:t>
            </a:r>
          </a:p>
          <a:p>
            <a:pPr marL="171450" indent="-171450" eaLnBrk="1" hangingPunct="1">
              <a:spcBef>
                <a:spcPct val="0"/>
              </a:spcBef>
              <a:buFont typeface="Arial" panose="020B0604020202020204" pitchFamily="34" charset="0"/>
              <a:buChar char="•"/>
            </a:pPr>
            <a:r>
              <a:rPr lang="nl-NL" altLang="nl-NL" dirty="0"/>
              <a:t>Begin nu met de opgaven. Ga niet verder dan waar staat: ‘Wacht op toestemming om door te gaan met de volgende taak’.</a:t>
            </a:r>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23</a:t>
            </a:fld>
            <a:endParaRPr lang="nl-NL"/>
          </a:p>
        </p:txBody>
      </p:sp>
    </p:spTree>
    <p:extLst>
      <p:ext uri="{BB962C8B-B14F-4D97-AF65-F5344CB8AC3E}">
        <p14:creationId xmlns:p14="http://schemas.microsoft.com/office/powerpoint/2010/main" val="3909810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Rondlopen, nagaan of de kinderen de rondjes goed invullen. </a:t>
            </a:r>
          </a:p>
          <a:p>
            <a:pPr marL="171450" indent="-171450" eaLnBrk="1" hangingPunct="1">
              <a:spcBef>
                <a:spcPct val="0"/>
              </a:spcBef>
              <a:buFont typeface="Arial" panose="020B0604020202020204" pitchFamily="34" charset="0"/>
              <a:buChar char="•"/>
            </a:pPr>
            <a:r>
              <a:rPr lang="nl-NL" altLang="nl-NL" dirty="0"/>
              <a:t>Na 5 minuten: de helft van de tijd is nu voorbij. </a:t>
            </a:r>
          </a:p>
          <a:p>
            <a:pPr marL="171450" indent="-171450" eaLnBrk="1" hangingPunct="1">
              <a:spcBef>
                <a:spcPct val="0"/>
              </a:spcBef>
              <a:buFont typeface="Arial" panose="020B0604020202020204" pitchFamily="34" charset="0"/>
              <a:buChar char="•"/>
            </a:pPr>
            <a:r>
              <a:rPr lang="nl-NL" altLang="nl-NL" dirty="0"/>
              <a:t>Na 9 minuten: je hebt nog heel even. </a:t>
            </a:r>
          </a:p>
          <a:p>
            <a:pPr marL="171450" indent="-171450" eaLnBrk="1" hangingPunct="1">
              <a:spcBef>
                <a:spcPct val="0"/>
              </a:spcBef>
              <a:buFont typeface="Arial" panose="020B0604020202020204" pitchFamily="34" charset="0"/>
              <a:buChar char="•"/>
            </a:pPr>
            <a:r>
              <a:rPr lang="nl-NL" altLang="nl-NL" dirty="0"/>
              <a:t>Na 10 minuten: leg nu allemaal je potlood neer.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Na afloop: kort nabespreken.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Leg nu je opgavenboekje over de antwoorden van taak 4 heen (zodat deze niet meer zichtbaar zijn). Deze opdracht is klaar, hier gaan we niet meer aan werken, ook niet als je eerder klaar bent met een andere taak. </a:t>
            </a:r>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24</a:t>
            </a:fld>
            <a:endParaRPr lang="nl-NL"/>
          </a:p>
        </p:txBody>
      </p:sp>
    </p:spTree>
    <p:extLst>
      <p:ext uri="{BB962C8B-B14F-4D97-AF65-F5344CB8AC3E}">
        <p14:creationId xmlns:p14="http://schemas.microsoft.com/office/powerpoint/2010/main" val="4269709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Taak 5, bladzijde 17,</a:t>
            </a:r>
          </a:p>
          <a:p>
            <a:pPr marL="171450" indent="-171450" eaLnBrk="1" hangingPunct="1">
              <a:spcBef>
                <a:spcPct val="0"/>
              </a:spcBef>
              <a:buFont typeface="Arial" panose="020B0604020202020204" pitchFamily="34" charset="0"/>
              <a:buChar char="•"/>
            </a:pPr>
            <a:r>
              <a:rPr lang="nl-NL" altLang="nl-NL" dirty="0"/>
              <a:t>- Eerste deel van de opdracht voorlezen. </a:t>
            </a:r>
          </a:p>
          <a:p>
            <a:pPr marL="171450" indent="-171450" eaLnBrk="1" hangingPunct="1">
              <a:spcBef>
                <a:spcPct val="0"/>
              </a:spcBef>
              <a:buFont typeface="Arial" panose="020B0604020202020204" pitchFamily="34" charset="0"/>
              <a:buChar char="•"/>
            </a:pPr>
            <a:r>
              <a:rPr lang="nl-NL" altLang="nl-NL" dirty="0"/>
              <a:t>Welk plaatje achter de streep hoort bij het kleine bloemetje, op dezelfde manier als het grote poppetje bij het kleine poppetje hoort? Antwoord A, B, C of D. </a:t>
            </a:r>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25</a:t>
            </a:fld>
            <a:endParaRPr lang="nl-NL"/>
          </a:p>
        </p:txBody>
      </p:sp>
    </p:spTree>
    <p:extLst>
      <p:ext uri="{BB962C8B-B14F-4D97-AF65-F5344CB8AC3E}">
        <p14:creationId xmlns:p14="http://schemas.microsoft.com/office/powerpoint/2010/main" val="3614341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Je antwoord vul hier in bij voorbeeld a.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Antwoord bespreken. </a:t>
            </a:r>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26</a:t>
            </a:fld>
            <a:endParaRPr lang="nl-NL"/>
          </a:p>
        </p:txBody>
      </p:sp>
    </p:spTree>
    <p:extLst>
      <p:ext uri="{BB962C8B-B14F-4D97-AF65-F5344CB8AC3E}">
        <p14:creationId xmlns:p14="http://schemas.microsoft.com/office/powerpoint/2010/main" val="1977297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 Tweede deel van de opdracht voorlezen. </a:t>
            </a:r>
          </a:p>
          <a:p>
            <a:pPr marL="171450" indent="-171450" eaLnBrk="1" hangingPunct="1">
              <a:spcBef>
                <a:spcPct val="0"/>
              </a:spcBef>
              <a:buFont typeface="Arial" panose="020B0604020202020204" pitchFamily="34" charset="0"/>
              <a:buChar char="•"/>
            </a:pPr>
            <a:r>
              <a:rPr lang="nl-NL" altLang="nl-NL" dirty="0"/>
              <a:t>Welk plaatje achter de streep hoort net zo bij dobbelsteen, als bal bij appel hoort? Antwoord A, B, C of D. </a:t>
            </a:r>
          </a:p>
          <a:p>
            <a:pPr marL="171450" indent="-171450" eaLnBrk="1" hangingPunct="1">
              <a:spcBef>
                <a:spcPct val="0"/>
              </a:spcBef>
              <a:buFont typeface="Arial" panose="020B0604020202020204" pitchFamily="34" charset="0"/>
              <a:buChar char="•"/>
            </a:pPr>
            <a:r>
              <a:rPr lang="nl-NL" altLang="nl-NL" dirty="0"/>
              <a:t>Vul het antwoord in bij voorbeeld b op je antwoordformulier. </a:t>
            </a:r>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27</a:t>
            </a:fld>
            <a:endParaRPr lang="nl-NL"/>
          </a:p>
        </p:txBody>
      </p:sp>
    </p:spTree>
    <p:extLst>
      <p:ext uri="{BB962C8B-B14F-4D97-AF65-F5344CB8AC3E}">
        <p14:creationId xmlns:p14="http://schemas.microsoft.com/office/powerpoint/2010/main" val="12691295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Je antwoord vul hier in bij voorbeeld b.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Antwoord bespreken.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Deze opdracht heeft 25 vragen. Die mag je zo allemaal zelf gaan maken. Zijn er hierover nog vragen?</a:t>
            </a:r>
          </a:p>
          <a:p>
            <a:pPr marL="171450" indent="-171450" eaLnBrk="1" hangingPunct="1">
              <a:spcBef>
                <a:spcPct val="0"/>
              </a:spcBef>
              <a:buFont typeface="Arial" panose="020B0604020202020204" pitchFamily="34" charset="0"/>
              <a:buChar char="•"/>
            </a:pPr>
            <a:r>
              <a:rPr lang="nl-NL" altLang="nl-NL" dirty="0"/>
              <a:t>Begin nu met de opgaven. </a:t>
            </a:r>
          </a:p>
          <a:p>
            <a:pPr eaLnBrk="1" hangingPunct="1">
              <a:spcBef>
                <a:spcPct val="0"/>
              </a:spcBef>
            </a:pPr>
            <a:endParaRPr lang="nl-NL" altLang="nl-NL" dirty="0"/>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28</a:t>
            </a:fld>
            <a:endParaRPr lang="nl-NL"/>
          </a:p>
        </p:txBody>
      </p:sp>
    </p:spTree>
    <p:extLst>
      <p:ext uri="{BB962C8B-B14F-4D97-AF65-F5344CB8AC3E}">
        <p14:creationId xmlns:p14="http://schemas.microsoft.com/office/powerpoint/2010/main" val="3255807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Rondlopen, nagaan of de kinderen de rondjes goed invullen. </a:t>
            </a:r>
          </a:p>
          <a:p>
            <a:pPr marL="171450" indent="-171450" eaLnBrk="1" hangingPunct="1">
              <a:spcBef>
                <a:spcPct val="0"/>
              </a:spcBef>
              <a:buFont typeface="Arial" panose="020B0604020202020204" pitchFamily="34" charset="0"/>
              <a:buChar char="•"/>
            </a:pPr>
            <a:r>
              <a:rPr lang="nl-NL" altLang="nl-NL" dirty="0"/>
              <a:t>Na 5 minuten: de helft van de tijd is nu voorbij. </a:t>
            </a:r>
          </a:p>
          <a:p>
            <a:pPr marL="171450" indent="-171450" eaLnBrk="1" hangingPunct="1">
              <a:spcBef>
                <a:spcPct val="0"/>
              </a:spcBef>
              <a:buFont typeface="Arial" panose="020B0604020202020204" pitchFamily="34" charset="0"/>
              <a:buChar char="•"/>
            </a:pPr>
            <a:r>
              <a:rPr lang="nl-NL" altLang="nl-NL" dirty="0"/>
              <a:t>Na 9 minuten: je hebt nog heel even. </a:t>
            </a:r>
          </a:p>
          <a:p>
            <a:pPr marL="171450" indent="-171450" eaLnBrk="1" hangingPunct="1">
              <a:spcBef>
                <a:spcPct val="0"/>
              </a:spcBef>
              <a:buFont typeface="Arial" panose="020B0604020202020204" pitchFamily="34" charset="0"/>
              <a:buChar char="•"/>
            </a:pPr>
            <a:r>
              <a:rPr lang="nl-NL" altLang="nl-NL" dirty="0"/>
              <a:t>Na 10 minuten: leg nu allemaal je potlood neer.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Na afloop: kort nabespreken. </a:t>
            </a:r>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29</a:t>
            </a:fld>
            <a:endParaRPr lang="nl-NL"/>
          </a:p>
        </p:txBody>
      </p:sp>
    </p:spTree>
    <p:extLst>
      <p:ext uri="{BB962C8B-B14F-4D97-AF65-F5344CB8AC3E}">
        <p14:creationId xmlns:p14="http://schemas.microsoft.com/office/powerpoint/2010/main" val="195162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buFont typeface="Arial" panose="020B0604020202020204" pitchFamily="34" charset="0"/>
              <a:buChar char="•"/>
              <a:defRPr/>
            </a:pPr>
            <a:r>
              <a:rPr lang="nl-NL" altLang="nl-NL" dirty="0"/>
              <a:t>Controleer na afloop:</a:t>
            </a:r>
          </a:p>
          <a:p>
            <a:pPr marL="171450" indent="-171450" eaLnBrk="1" hangingPunct="1">
              <a:buFontTx/>
              <a:buChar char="-"/>
              <a:defRPr/>
            </a:pPr>
            <a:r>
              <a:rPr lang="nl-NL" altLang="nl-NL" dirty="0"/>
              <a:t>of de kinderen netjes binnen de rondjes hebben gewerkt. Gum zo nodig uitschieters uit. Antwoordbladen waarop leerlingen hebben getekend zijn vaak onbruikbaar en kunnen het best op een nieuw antwoordblad worden gezet. </a:t>
            </a:r>
          </a:p>
          <a:p>
            <a:pPr marL="171450" indent="-171450" eaLnBrk="1" hangingPunct="1">
              <a:buFontTx/>
              <a:buChar char="-"/>
              <a:defRPr/>
            </a:pPr>
            <a:r>
              <a:rPr lang="nl-NL" dirty="0"/>
              <a:t>of de hokjes ‘zwart genoeg zijn’. Sommige kinderen schrijven erg dun en krijgen waardoor de items als gemist worden aangegeven. Zo nodig vakjes bij zwarten.</a:t>
            </a:r>
          </a:p>
          <a:p>
            <a:pPr marL="171450" indent="-171450" eaLnBrk="1" hangingPunct="1">
              <a:buFontTx/>
              <a:buChar char="-"/>
              <a:defRPr/>
            </a:pPr>
            <a:r>
              <a:rPr lang="nl-NL" altLang="nl-NL" dirty="0"/>
              <a:t>of de antwoordformulieren compleet zijn ingevuld (naam, geboortedatum, testdatum). </a:t>
            </a:r>
          </a:p>
          <a:p>
            <a:pPr marL="171450" indent="-171450" eaLnBrk="1" hangingPunct="1">
              <a:buFontTx/>
              <a:buChar char="-"/>
              <a:defRPr/>
            </a:pPr>
            <a:endParaRPr lang="nl-NL" altLang="nl-NL" dirty="0"/>
          </a:p>
          <a:p>
            <a:pPr marL="171450" indent="-171450" eaLnBrk="1" hangingPunct="1">
              <a:buFontTx/>
              <a:buChar char="-"/>
              <a:defRPr/>
            </a:pPr>
            <a:r>
              <a:rPr lang="nl-NL" altLang="nl-NL" dirty="0"/>
              <a:t>Verstuur de antwoordformulieren samen met een kopie van de toestemmingsformulieren toe aan de vaste onderwijsadviseur van het HCO.  Geadviseerd wordt om voor de zekerheid ook een kopie te maken van de antwoordformulieren van de kinderen. </a:t>
            </a:r>
          </a:p>
          <a:p>
            <a:pPr eaLnBrk="1" hangingPunct="1">
              <a:defRPr/>
            </a:pPr>
            <a:endParaRPr lang="nl-NL" altLang="nl-NL" dirty="0"/>
          </a:p>
          <a:p>
            <a:pPr eaLnBrk="1" hangingPunct="1">
              <a:defRPr/>
            </a:pPr>
            <a:r>
              <a:rPr lang="nl-NL" altLang="nl-NL" dirty="0"/>
              <a:t>HCO</a:t>
            </a:r>
          </a:p>
          <a:p>
            <a:pPr eaLnBrk="1" hangingPunct="1">
              <a:defRPr/>
            </a:pPr>
            <a:r>
              <a:rPr lang="nl-NL" altLang="nl-NL" dirty="0"/>
              <a:t>t.a.v. </a:t>
            </a:r>
          </a:p>
          <a:p>
            <a:pPr eaLnBrk="1" hangingPunct="1">
              <a:defRPr/>
            </a:pPr>
            <a:r>
              <a:rPr lang="nl-NL" altLang="nl-NL" dirty="0"/>
              <a:t>Postbus 53509</a:t>
            </a:r>
          </a:p>
          <a:p>
            <a:pPr eaLnBrk="1" hangingPunct="1">
              <a:defRPr/>
            </a:pPr>
            <a:r>
              <a:rPr lang="nl-NL" altLang="nl-NL" dirty="0"/>
              <a:t>2505 AM Den Haag</a:t>
            </a:r>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30</a:t>
            </a:fld>
            <a:endParaRPr lang="nl-NL"/>
          </a:p>
        </p:txBody>
      </p:sp>
    </p:spTree>
    <p:extLst>
      <p:ext uri="{BB962C8B-B14F-4D97-AF65-F5344CB8AC3E}">
        <p14:creationId xmlns:p14="http://schemas.microsoft.com/office/powerpoint/2010/main" val="2340277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Bij het vakje “jongen, meisje” mag je het bolletje inkleuren. Als je een jongen ben, kleur je het vakje voor jongen in. Als je een meisje bent, kleur je het vakje van meisje in. Let op: je moet netjes binnen het bolletje kleuren.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Op deze manier ga je straks ook je antwoorden geven, door een bolletje in te kleuren. Als je een foutje maakt, is dat niet erg. Je gumt dan het foute antwoord uit, en kleurt het bolletje van het andere antwoord in. Het is niet handig als je de bolletjes heel dik inkleurt, want dan kun je het niet meer goed uitgummen. </a:t>
            </a:r>
          </a:p>
          <a:p>
            <a:pPr marL="171450" indent="-171450">
              <a:buFont typeface="Arial" panose="020B0604020202020204" pitchFamily="34" charset="0"/>
              <a:buChar char="•"/>
            </a:pPr>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4</a:t>
            </a:fld>
            <a:endParaRPr lang="nl-NL"/>
          </a:p>
        </p:txBody>
      </p:sp>
    </p:spTree>
    <p:extLst>
      <p:ext uri="{BB962C8B-B14F-4D97-AF65-F5344CB8AC3E}">
        <p14:creationId xmlns:p14="http://schemas.microsoft.com/office/powerpoint/2010/main" val="3175136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altLang="nl-NL" dirty="0"/>
              <a:t>Voordat we gaan beginnen doen we twee voorbeelden vooraf. Deze vul je hier in op het antwoordenblad. </a:t>
            </a:r>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5</a:t>
            </a:fld>
            <a:endParaRPr lang="nl-NL"/>
          </a:p>
        </p:txBody>
      </p:sp>
    </p:spTree>
    <p:extLst>
      <p:ext uri="{BB962C8B-B14F-4D97-AF65-F5344CB8AC3E}">
        <p14:creationId xmlns:p14="http://schemas.microsoft.com/office/powerpoint/2010/main" val="244055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Welk getal hoort op de puntjes? Je ziet staan: 4-4-4-…. en kunt kiezen uit de antwoorden A: 1, B: 3, C: 4 en D:5</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Welk antwoord zou het zijn? Er is maar 1 antwoord goed.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Antwoord: 4, dus in het vakje is het rondje bij C ingekleurd. </a:t>
            </a:r>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6</a:t>
            </a:fld>
            <a:endParaRPr lang="nl-NL"/>
          </a:p>
        </p:txBody>
      </p:sp>
    </p:spTree>
    <p:extLst>
      <p:ext uri="{BB962C8B-B14F-4D97-AF65-F5344CB8AC3E}">
        <p14:creationId xmlns:p14="http://schemas.microsoft.com/office/powerpoint/2010/main" val="268643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Nu doen we een ander voorbeeld. Je ziet hier vier figuren staan. Drie van deze figuren lijken erg op elkaar, maar 1 is anders. Welk figuur is anders?</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dirty="0"/>
              <a:t>Antwoord B, het vierkant. De andere zijn allemaal driehoeken. Dat betekent dat het rondje onder B is ingekleurd. </a:t>
            </a:r>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7</a:t>
            </a:fld>
            <a:endParaRPr lang="nl-NL"/>
          </a:p>
        </p:txBody>
      </p:sp>
    </p:spTree>
    <p:extLst>
      <p:ext uri="{BB962C8B-B14F-4D97-AF65-F5344CB8AC3E}">
        <p14:creationId xmlns:p14="http://schemas.microsoft.com/office/powerpoint/2010/main" val="3681224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Ik deel de testboekjes uit. Die mogen nog even dicht blijven. Je legt het testboekje op je antwoordformulier, over het stukje waar je naam staat. </a:t>
            </a:r>
          </a:p>
          <a:p>
            <a:pPr marL="171450" indent="-171450" eaLnBrk="1" hangingPunct="1">
              <a:spcBef>
                <a:spcPct val="0"/>
              </a:spcBef>
              <a:buFont typeface="Arial" panose="020B0604020202020204" pitchFamily="34" charset="0"/>
              <a:buChar char="•"/>
            </a:pPr>
            <a:endParaRPr lang="nl-NL" altLang="nl-NL" dirty="0"/>
          </a:p>
          <a:p>
            <a:pPr marL="171450" indent="-171450" eaLnBrk="1" hangingPunct="1">
              <a:spcBef>
                <a:spcPct val="0"/>
              </a:spcBef>
              <a:buFont typeface="Arial" panose="020B0604020202020204" pitchFamily="34" charset="0"/>
              <a:buChar char="•"/>
            </a:pPr>
            <a:r>
              <a:rPr lang="nl-NL" altLang="nl-NL" i="1" dirty="0"/>
              <a:t>Instructie uit de handleiding:</a:t>
            </a:r>
          </a:p>
          <a:p>
            <a:pPr marL="171450" indent="-171450" eaLnBrk="1" hangingPunct="1">
              <a:spcBef>
                <a:spcPct val="0"/>
              </a:spcBef>
              <a:buFont typeface="Arial" panose="020B0604020202020204" pitchFamily="34" charset="0"/>
              <a:buChar char="•"/>
            </a:pPr>
            <a:r>
              <a:rPr lang="nl-NL" altLang="nl-NL" dirty="0"/>
              <a:t>We gaan zo met de vijf taken beginnen. Iedere taak heeft een aantal opgaven en een voorbeeld vooraf. Voor elke taak krijgen jullie 10 minuten. </a:t>
            </a:r>
          </a:p>
          <a:p>
            <a:pPr marL="171450" indent="-171450" eaLnBrk="1" hangingPunct="1">
              <a:spcBef>
                <a:spcPct val="0"/>
              </a:spcBef>
              <a:buFont typeface="Arial" panose="020B0604020202020204" pitchFamily="34" charset="0"/>
              <a:buChar char="•"/>
            </a:pPr>
            <a:r>
              <a:rPr lang="nl-NL" altLang="nl-NL" dirty="0"/>
              <a:t>In elke taak zitten gemakkelijke en moeilijke opgaven. Als je een opgave niet zo gauw weet, geef dan het antwoord dat je denkt dat het beste is. </a:t>
            </a:r>
          </a:p>
          <a:p>
            <a:pPr marL="171450" indent="-171450" eaLnBrk="1" hangingPunct="1">
              <a:spcBef>
                <a:spcPct val="0"/>
              </a:spcBef>
              <a:buFont typeface="Arial" panose="020B0604020202020204" pitchFamily="34" charset="0"/>
              <a:buChar char="•"/>
            </a:pPr>
            <a:r>
              <a:rPr lang="nl-NL" altLang="nl-NL" dirty="0"/>
              <a:t>Het is belangrijk dat je probeert alle opgaven te maken. Als je klaar bent met de laatste opgave, dan wacht je met verder gaan totdat ik dat zeg. </a:t>
            </a:r>
          </a:p>
          <a:p>
            <a:pPr marL="171450" indent="-171450" eaLnBrk="1" hangingPunct="1">
              <a:spcBef>
                <a:spcPct val="0"/>
              </a:spcBef>
              <a:buFont typeface="Arial" panose="020B0604020202020204" pitchFamily="34" charset="0"/>
              <a:buChar char="•"/>
            </a:pPr>
            <a:r>
              <a:rPr lang="nl-NL" altLang="nl-NL" dirty="0"/>
              <a:t>Als ik zeg: begin, dan begin je ook direct. </a:t>
            </a:r>
          </a:p>
          <a:p>
            <a:pPr marL="171450" indent="-171450" eaLnBrk="1" hangingPunct="1">
              <a:spcBef>
                <a:spcPct val="0"/>
              </a:spcBef>
              <a:buFont typeface="Arial" panose="020B0604020202020204" pitchFamily="34" charset="0"/>
              <a:buChar char="•"/>
            </a:pPr>
            <a:r>
              <a:rPr lang="nl-NL" altLang="nl-NL" dirty="0"/>
              <a:t>Als ik zeg: stop, dan leg je direct je potlood neer. We beginnen nu met de eerste taak.</a:t>
            </a:r>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8</a:t>
            </a:fld>
            <a:endParaRPr lang="nl-NL"/>
          </a:p>
        </p:txBody>
      </p:sp>
    </p:spTree>
    <p:extLst>
      <p:ext uri="{BB962C8B-B14F-4D97-AF65-F5344CB8AC3E}">
        <p14:creationId xmlns:p14="http://schemas.microsoft.com/office/powerpoint/2010/main" val="858247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Doe je boekje open bij taak 1, op bladzijde 1. </a:t>
            </a:r>
          </a:p>
          <a:p>
            <a:pPr marL="171450" indent="-171450" eaLnBrk="1" hangingPunct="1">
              <a:spcBef>
                <a:spcPct val="0"/>
              </a:spcBef>
              <a:buFont typeface="Arial" panose="020B0604020202020204" pitchFamily="34" charset="0"/>
              <a:buChar char="•"/>
            </a:pPr>
            <a:r>
              <a:rPr lang="nl-NL" altLang="nl-NL" dirty="0"/>
              <a:t>Laat je potlood nog even liggen. In het testboekje mag je niet schrijven. </a:t>
            </a:r>
          </a:p>
          <a:p>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9</a:t>
            </a:fld>
            <a:endParaRPr lang="nl-NL"/>
          </a:p>
        </p:txBody>
      </p:sp>
    </p:spTree>
    <p:extLst>
      <p:ext uri="{BB962C8B-B14F-4D97-AF65-F5344CB8AC3E}">
        <p14:creationId xmlns:p14="http://schemas.microsoft.com/office/powerpoint/2010/main" val="1306692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eaLnBrk="1" hangingPunct="1">
              <a:spcBef>
                <a:spcPct val="0"/>
              </a:spcBef>
              <a:buFont typeface="Arial" panose="020B0604020202020204" pitchFamily="34" charset="0"/>
              <a:buChar char="•"/>
            </a:pPr>
            <a:r>
              <a:rPr lang="nl-NL" altLang="nl-NL" dirty="0"/>
              <a:t>- Opdracht voorlezen. </a:t>
            </a:r>
          </a:p>
          <a:p>
            <a:pPr marL="171450" indent="-171450" eaLnBrk="1" hangingPunct="1">
              <a:spcBef>
                <a:spcPct val="0"/>
              </a:spcBef>
              <a:buFont typeface="Arial" panose="020B0604020202020204" pitchFamily="34" charset="0"/>
              <a:buChar char="•"/>
            </a:pPr>
            <a:r>
              <a:rPr lang="nl-NL" altLang="nl-NL" dirty="0"/>
              <a:t>Welk figuur moet je nu kiezen om het vierkant af te maken? Antwoord A, B, C of D. </a:t>
            </a:r>
          </a:p>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B12236BE-3AC3-8046-A610-15A7D338D0B8}" type="slidenum">
              <a:rPr lang="nl-NL" smtClean="0"/>
              <a:t>10</a:t>
            </a:fld>
            <a:endParaRPr lang="nl-NL"/>
          </a:p>
        </p:txBody>
      </p:sp>
    </p:spTree>
    <p:extLst>
      <p:ext uri="{BB962C8B-B14F-4D97-AF65-F5344CB8AC3E}">
        <p14:creationId xmlns:p14="http://schemas.microsoft.com/office/powerpoint/2010/main" val="14155161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Gro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2052000"/>
            <a:ext cx="6840000" cy="1152000"/>
          </a:xfrm>
        </p:spPr>
        <p:txBody>
          <a:bodyPr anchor="t" anchorCtr="0"/>
          <a:lstStyle>
            <a:lvl1pPr algn="l">
              <a:defRPr sz="4500">
                <a:solidFill>
                  <a:schemeClr val="tx1"/>
                </a:solidFill>
              </a:defRPr>
            </a:lvl1pPr>
          </a:lstStyle>
          <a:p>
            <a:r>
              <a:rPr lang="nl-NL" dirty="0"/>
              <a:t>Hier staat een titel</a:t>
            </a:r>
            <a:endParaRPr lang="en-US" dirty="0"/>
          </a:p>
        </p:txBody>
      </p:sp>
      <p:sp>
        <p:nvSpPr>
          <p:cNvPr id="3" name="Subtitle 2"/>
          <p:cNvSpPr>
            <a:spLocks noGrp="1"/>
          </p:cNvSpPr>
          <p:nvPr>
            <p:ph type="subTitle" idx="1" hasCustomPrompt="1"/>
          </p:nvPr>
        </p:nvSpPr>
        <p:spPr>
          <a:xfrm>
            <a:off x="468000" y="3276001"/>
            <a:ext cx="6840000" cy="432000"/>
          </a:xfrm>
        </p:spPr>
        <p:txBody>
          <a:bodyPr anchor="t" anchorCtr="0"/>
          <a:lstStyle>
            <a:lvl1pPr marL="0" indent="0" algn="l">
              <a:lnSpc>
                <a:spcPct val="95000"/>
              </a:lnSpc>
              <a:buNone/>
              <a:defRPr sz="27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Ondertitel / naam trainer</a:t>
            </a:r>
            <a:endParaRPr lang="en-US" dirty="0"/>
          </a:p>
        </p:txBody>
      </p:sp>
      <p:sp>
        <p:nvSpPr>
          <p:cNvPr id="4" name="Date Placeholder 3"/>
          <p:cNvSpPr>
            <a:spLocks noGrp="1"/>
          </p:cNvSpPr>
          <p:nvPr>
            <p:ph type="dt" sz="half" idx="10"/>
          </p:nvPr>
        </p:nvSpPr>
        <p:spPr>
          <a:xfrm>
            <a:off x="468000" y="3816000"/>
            <a:ext cx="2160000" cy="216000"/>
          </a:xfrm>
        </p:spPr>
        <p:txBody>
          <a:bodyPr/>
          <a:lstStyle>
            <a:lvl1pPr>
              <a:defRPr sz="1100" i="1">
                <a:solidFill>
                  <a:schemeClr val="tx1"/>
                </a:solidFill>
              </a:defRPr>
            </a:lvl1pPr>
          </a:lstStyle>
          <a:p>
            <a:pPr algn="l"/>
            <a:fld id="{C2184503-8A39-6B4B-B7AE-E5859B1E9FA9}" type="datetime1">
              <a:rPr lang="nl-NL" smtClean="0"/>
              <a:t>2-10-2019</a:t>
            </a:fld>
            <a:endParaRPr lang="nl-NL" dirty="0"/>
          </a:p>
        </p:txBody>
      </p:sp>
    </p:spTree>
    <p:extLst>
      <p:ext uri="{BB962C8B-B14F-4D97-AF65-F5344CB8AC3E}">
        <p14:creationId xmlns:p14="http://schemas.microsoft.com/office/powerpoint/2010/main" val="3779975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beelding met bijschrift W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1" y="1259999"/>
            <a:ext cx="3636000" cy="3311999"/>
          </a:xfrm>
          <a:solidFill>
            <a:schemeClr val="bg1">
              <a:lumMod val="85000"/>
            </a:schemeClr>
          </a:solidFill>
        </p:spPr>
        <p:txBody>
          <a:bodyPr lIns="360000" tIns="720000" rIns="360000" anchor="t"/>
          <a:lstStyle>
            <a:lvl1pPr marL="0" indent="0" algn="ctr">
              <a:lnSpc>
                <a:spcPts val="2000"/>
              </a:lnSpc>
              <a:spcBef>
                <a:spcPts val="0"/>
              </a:spcBef>
              <a:buNone/>
              <a:defRPr sz="1400">
                <a:solidFill>
                  <a:schemeClr val="accent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5" name="Date Placeholder 4"/>
          <p:cNvSpPr>
            <a:spLocks noGrp="1"/>
          </p:cNvSpPr>
          <p:nvPr>
            <p:ph type="dt" sz="half" idx="10"/>
          </p:nvPr>
        </p:nvSpPr>
        <p:spPr/>
        <p:txBody>
          <a:bodyPr/>
          <a:lstStyle/>
          <a:p>
            <a:fld id="{4CD5F043-1C60-1343-9EDD-96669C204566}" type="datetime1">
              <a:rPr lang="nl-NL" smtClean="0"/>
              <a:t>2-10-2019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Title 1">
            <a:extLst>
              <a:ext uri="{FF2B5EF4-FFF2-40B4-BE49-F238E27FC236}">
                <a16:creationId xmlns:a16="http://schemas.microsoft.com/office/drawing/2014/main" id="{91EA73E3-C954-D94C-BFC4-4E08E1F1CD24}"/>
              </a:ext>
            </a:extLst>
          </p:cNvPr>
          <p:cNvSpPr>
            <a:spLocks noGrp="1"/>
          </p:cNvSpPr>
          <p:nvPr>
            <p:ph type="title" hasCustomPrompt="1"/>
          </p:nvPr>
        </p:nvSpPr>
        <p:spPr>
          <a:xfrm>
            <a:off x="468000" y="288000"/>
            <a:ext cx="7056000" cy="828000"/>
          </a:xfrm>
        </p:spPr>
        <p:txBody>
          <a:bodyPr/>
          <a:lstStyle>
            <a:lvl1pPr>
              <a:defRPr>
                <a:solidFill>
                  <a:schemeClr val="accent1"/>
                </a:solidFill>
              </a:defRPr>
            </a:lvl1pPr>
          </a:lstStyle>
          <a:p>
            <a:r>
              <a:rPr lang="nl-NL" dirty="0"/>
              <a:t>Titel</a:t>
            </a:r>
            <a:endParaRPr lang="en-US" dirty="0"/>
          </a:p>
        </p:txBody>
      </p:sp>
      <p:sp>
        <p:nvSpPr>
          <p:cNvPr id="9" name="Content Placeholder 2">
            <a:extLst>
              <a:ext uri="{FF2B5EF4-FFF2-40B4-BE49-F238E27FC236}">
                <a16:creationId xmlns:a16="http://schemas.microsoft.com/office/drawing/2014/main" id="{476D2628-386D-FF4B-AE05-DF637CD92FE7}"/>
              </a:ext>
            </a:extLst>
          </p:cNvPr>
          <p:cNvSpPr>
            <a:spLocks noGrp="1"/>
          </p:cNvSpPr>
          <p:nvPr>
            <p:ph idx="13"/>
          </p:nvPr>
        </p:nvSpPr>
        <p:spPr>
          <a:xfrm>
            <a:off x="4104000" y="1152000"/>
            <a:ext cx="4392000" cy="3384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Tekststijl van het model bewerken
Tweede niveau
Derde niveau
Vierde niveau
Vijfde niveau</a:t>
            </a:r>
            <a:endParaRPr lang="en-US" dirty="0"/>
          </a:p>
        </p:txBody>
      </p:sp>
    </p:spTree>
    <p:extLst>
      <p:ext uri="{BB962C8B-B14F-4D97-AF65-F5344CB8AC3E}">
        <p14:creationId xmlns:p14="http://schemas.microsoft.com/office/powerpoint/2010/main" val="1884346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fbeelding met bijschrift Gro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1" y="1259999"/>
            <a:ext cx="3636000" cy="3311999"/>
          </a:xfrm>
          <a:solidFill>
            <a:schemeClr val="bg1">
              <a:lumMod val="85000"/>
            </a:schemeClr>
          </a:solidFill>
        </p:spPr>
        <p:txBody>
          <a:bodyPr lIns="360000" tIns="720000" rIns="360000" anchor="t"/>
          <a:lstStyle>
            <a:lvl1pPr marL="0" indent="0" algn="ctr">
              <a:lnSpc>
                <a:spcPts val="2000"/>
              </a:lnSpc>
              <a:spcBef>
                <a:spcPts val="0"/>
              </a:spcBef>
              <a:buNone/>
              <a:defRPr sz="1400">
                <a:solidFill>
                  <a:schemeClr val="accent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5" name="Date Placeholder 4"/>
          <p:cNvSpPr>
            <a:spLocks noGrp="1"/>
          </p:cNvSpPr>
          <p:nvPr>
            <p:ph type="dt" sz="half" idx="10"/>
          </p:nvPr>
        </p:nvSpPr>
        <p:spPr/>
        <p:txBody>
          <a:bodyPr/>
          <a:lstStyle/>
          <a:p>
            <a:fld id="{86D00EC4-D87D-1042-909C-510790982815}" type="datetime1">
              <a:rPr lang="nl-NL" smtClean="0"/>
              <a:t>2-10-2019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Title 1">
            <a:extLst>
              <a:ext uri="{FF2B5EF4-FFF2-40B4-BE49-F238E27FC236}">
                <a16:creationId xmlns:a16="http://schemas.microsoft.com/office/drawing/2014/main" id="{91EA73E3-C954-D94C-BFC4-4E08E1F1CD24}"/>
              </a:ext>
            </a:extLst>
          </p:cNvPr>
          <p:cNvSpPr>
            <a:spLocks noGrp="1"/>
          </p:cNvSpPr>
          <p:nvPr>
            <p:ph type="title" hasCustomPrompt="1"/>
          </p:nvPr>
        </p:nvSpPr>
        <p:spPr>
          <a:xfrm>
            <a:off x="468000" y="288000"/>
            <a:ext cx="7056000" cy="828000"/>
          </a:xfrm>
        </p:spPr>
        <p:txBody>
          <a:bodyPr/>
          <a:lstStyle>
            <a:lvl1pPr>
              <a:defRPr>
                <a:solidFill>
                  <a:schemeClr val="tx1"/>
                </a:solidFill>
              </a:defRPr>
            </a:lvl1pPr>
          </a:lstStyle>
          <a:p>
            <a:r>
              <a:rPr lang="nl-NL" dirty="0"/>
              <a:t>Titel</a:t>
            </a:r>
            <a:endParaRPr lang="en-US" dirty="0"/>
          </a:p>
        </p:txBody>
      </p:sp>
      <p:sp>
        <p:nvSpPr>
          <p:cNvPr id="9" name="Content Placeholder 2">
            <a:extLst>
              <a:ext uri="{FF2B5EF4-FFF2-40B4-BE49-F238E27FC236}">
                <a16:creationId xmlns:a16="http://schemas.microsoft.com/office/drawing/2014/main" id="{476D2628-386D-FF4B-AE05-DF637CD92FE7}"/>
              </a:ext>
            </a:extLst>
          </p:cNvPr>
          <p:cNvSpPr>
            <a:spLocks noGrp="1"/>
          </p:cNvSpPr>
          <p:nvPr>
            <p:ph idx="13"/>
          </p:nvPr>
        </p:nvSpPr>
        <p:spPr>
          <a:xfrm>
            <a:off x="4104000" y="1152000"/>
            <a:ext cx="4392000" cy="3384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Tekststijl van het model bewerken
Tweede niveau
Derde niveau
Vierde niveau
Vijfde niveau</a:t>
            </a:r>
            <a:endParaRPr lang="en-US" dirty="0"/>
          </a:p>
        </p:txBody>
      </p:sp>
    </p:spTree>
    <p:extLst>
      <p:ext uri="{BB962C8B-B14F-4D97-AF65-F5344CB8AC3E}">
        <p14:creationId xmlns:p14="http://schemas.microsoft.com/office/powerpoint/2010/main" val="1546339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beelding met bijschrift Pa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1" y="1259999"/>
            <a:ext cx="3636000" cy="3311999"/>
          </a:xfrm>
          <a:solidFill>
            <a:schemeClr val="bg1">
              <a:lumMod val="85000"/>
            </a:schemeClr>
          </a:solidFill>
        </p:spPr>
        <p:txBody>
          <a:bodyPr lIns="360000" tIns="720000" rIns="360000" anchor="t"/>
          <a:lstStyle>
            <a:lvl1pPr marL="0" indent="0" algn="ctr">
              <a:lnSpc>
                <a:spcPts val="2000"/>
              </a:lnSpc>
              <a:spcBef>
                <a:spcPts val="0"/>
              </a:spcBef>
              <a:buNone/>
              <a:defRPr sz="1400">
                <a:solidFill>
                  <a:schemeClr val="accent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4CD5F043-1C60-1343-9EDD-96669C204566}" type="datetime1">
              <a:rPr lang="nl-NL" smtClean="0"/>
              <a:pPr/>
              <a:t>2-10-2019</a:t>
            </a:fld>
            <a:endParaRPr lang="nl-NL"/>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nl-NL"/>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8" name="Title 1">
            <a:extLst>
              <a:ext uri="{FF2B5EF4-FFF2-40B4-BE49-F238E27FC236}">
                <a16:creationId xmlns:a16="http://schemas.microsoft.com/office/drawing/2014/main" id="{91EA73E3-C954-D94C-BFC4-4E08E1F1CD24}"/>
              </a:ext>
            </a:extLst>
          </p:cNvPr>
          <p:cNvSpPr>
            <a:spLocks noGrp="1"/>
          </p:cNvSpPr>
          <p:nvPr>
            <p:ph type="title" hasCustomPrompt="1"/>
          </p:nvPr>
        </p:nvSpPr>
        <p:spPr>
          <a:xfrm>
            <a:off x="468000" y="288000"/>
            <a:ext cx="7056000" cy="828000"/>
          </a:xfrm>
        </p:spPr>
        <p:txBody>
          <a:bodyPr/>
          <a:lstStyle>
            <a:lvl1pPr>
              <a:defRPr>
                <a:solidFill>
                  <a:schemeClr val="bg1"/>
                </a:solidFill>
              </a:defRPr>
            </a:lvl1pPr>
          </a:lstStyle>
          <a:p>
            <a:r>
              <a:rPr lang="nl-NL" dirty="0"/>
              <a:t>Titel</a:t>
            </a:r>
            <a:endParaRPr lang="en-US" dirty="0"/>
          </a:p>
        </p:txBody>
      </p:sp>
      <p:sp>
        <p:nvSpPr>
          <p:cNvPr id="9" name="Content Placeholder 2">
            <a:extLst>
              <a:ext uri="{FF2B5EF4-FFF2-40B4-BE49-F238E27FC236}">
                <a16:creationId xmlns:a16="http://schemas.microsoft.com/office/drawing/2014/main" id="{476D2628-386D-FF4B-AE05-DF637CD92FE7}"/>
              </a:ext>
            </a:extLst>
          </p:cNvPr>
          <p:cNvSpPr>
            <a:spLocks noGrp="1"/>
          </p:cNvSpPr>
          <p:nvPr>
            <p:ph idx="13"/>
          </p:nvPr>
        </p:nvSpPr>
        <p:spPr>
          <a:xfrm>
            <a:off x="4104000" y="1152000"/>
            <a:ext cx="4392000" cy="3384000"/>
          </a:xfrm>
        </p:spPr>
        <p:txBody>
          <a:bodyPr/>
          <a:lstStyle>
            <a:lvl1pPr>
              <a:defRPr>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Tekststijl van het model bewerken
Tweede niveau
Derde niveau
Vierde niveau
Vijfde niveau</a:t>
            </a:r>
            <a:endParaRPr lang="en-US" dirty="0"/>
          </a:p>
        </p:txBody>
      </p:sp>
    </p:spTree>
    <p:extLst>
      <p:ext uri="{BB962C8B-B14F-4D97-AF65-F5344CB8AC3E}">
        <p14:creationId xmlns:p14="http://schemas.microsoft.com/office/powerpoint/2010/main" val="1961445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leen afbeelding">
    <p:spTree>
      <p:nvGrpSpPr>
        <p:cNvPr id="1" name=""/>
        <p:cNvGrpSpPr/>
        <p:nvPr/>
      </p:nvGrpSpPr>
      <p:grpSpPr>
        <a:xfrm>
          <a:off x="0" y="0"/>
          <a:ext cx="0" cy="0"/>
          <a:chOff x="0" y="0"/>
          <a:chExt cx="0" cy="0"/>
        </a:xfrm>
      </p:grpSpPr>
      <p:sp>
        <p:nvSpPr>
          <p:cNvPr id="3" name="Picture Placeholder 2"/>
          <p:cNvSpPr>
            <a:spLocks noGrp="1" noChangeAspect="1"/>
          </p:cNvSpPr>
          <p:nvPr>
            <p:ph type="pic" idx="1" hasCustomPrompt="1"/>
          </p:nvPr>
        </p:nvSpPr>
        <p:spPr>
          <a:xfrm>
            <a:off x="0" y="0"/>
            <a:ext cx="9144000" cy="5143500"/>
          </a:xfrm>
          <a:solidFill>
            <a:schemeClr val="bg1">
              <a:lumMod val="95000"/>
            </a:schemeClr>
          </a:solidFill>
        </p:spPr>
        <p:txBody>
          <a:bodyPr lIns="1800000" tIns="1440000" rIns="1800000" anchor="t"/>
          <a:lstStyle>
            <a:lvl1pPr marL="0" indent="0" algn="ctr">
              <a:lnSpc>
                <a:spcPts val="2000"/>
              </a:lnSpc>
              <a:spcBef>
                <a:spcPts val="0"/>
              </a:spcBef>
              <a:buNone/>
              <a:defRPr sz="1400">
                <a:solidFill>
                  <a:schemeClr val="accent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Sleep de afbeelding naar de tijdelijke aanduiding of klik op het pictogram als u een afbeelding wilt toevoegen</a:t>
            </a:r>
            <a:endParaRPr lang="en-US" dirty="0"/>
          </a:p>
        </p:txBody>
      </p:sp>
      <p:sp>
        <p:nvSpPr>
          <p:cNvPr id="4" name="Picture Placeholder 2">
            <a:extLst>
              <a:ext uri="{FF2B5EF4-FFF2-40B4-BE49-F238E27FC236}">
                <a16:creationId xmlns:a16="http://schemas.microsoft.com/office/drawing/2014/main" id="{129544A7-91FF-A740-9B89-E1EC3A82758B}"/>
              </a:ext>
            </a:extLst>
          </p:cNvPr>
          <p:cNvSpPr>
            <a:spLocks noGrp="1"/>
          </p:cNvSpPr>
          <p:nvPr>
            <p:ph type="pic" idx="10" hasCustomPrompt="1"/>
          </p:nvPr>
        </p:nvSpPr>
        <p:spPr>
          <a:xfrm>
            <a:off x="8784000" y="3060000"/>
            <a:ext cx="360000" cy="756000"/>
          </a:xfrm>
          <a:blipFill>
            <a:blip r:embed="rId2"/>
            <a:stretch>
              <a:fillRect/>
            </a:stretch>
          </a:blipFill>
        </p:spPr>
        <p:txBody>
          <a:bodyPr lIns="360000" tIns="720000" rIns="360000" anchor="t"/>
          <a:lstStyle>
            <a:lvl1pPr marL="0" indent="0" algn="ctr">
              <a:lnSpc>
                <a:spcPts val="2000"/>
              </a:lnSpc>
              <a:spcBef>
                <a:spcPts val="0"/>
              </a:spcBef>
              <a:buNone/>
              <a:defRPr sz="140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l-NL" dirty="0"/>
              <a:t> </a:t>
            </a:r>
            <a:endParaRPr lang="en-US" dirty="0"/>
          </a:p>
        </p:txBody>
      </p:sp>
    </p:spTree>
    <p:extLst>
      <p:ext uri="{BB962C8B-B14F-4D97-AF65-F5344CB8AC3E}">
        <p14:creationId xmlns:p14="http://schemas.microsoft.com/office/powerpoint/2010/main" val="46154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Alleen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nl-NL" dirty="0"/>
              <a:t>Titel</a:t>
            </a:r>
            <a:endParaRPr lang="en-US" dirty="0"/>
          </a:p>
        </p:txBody>
      </p:sp>
      <p:sp>
        <p:nvSpPr>
          <p:cNvPr id="3" name="Date Placeholder 2"/>
          <p:cNvSpPr>
            <a:spLocks noGrp="1"/>
          </p:cNvSpPr>
          <p:nvPr>
            <p:ph type="dt" sz="half" idx="10"/>
          </p:nvPr>
        </p:nvSpPr>
        <p:spPr/>
        <p:txBody>
          <a:bodyPr/>
          <a:lstStyle/>
          <a:p>
            <a:fld id="{3A4A2560-23F0-ED4B-8926-0BB5FFB99C4D}" type="datetime1">
              <a:rPr lang="nl-NL" smtClean="0"/>
              <a:t>2-10-2019</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574641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e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2FFE23-FDE0-294C-AECE-7FA3B970FAB2}" type="datetime1">
              <a:rPr lang="nl-NL" smtClean="0"/>
              <a:t>2-10-2019</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762351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Pa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2052000"/>
            <a:ext cx="6840000" cy="1152000"/>
          </a:xfrm>
        </p:spPr>
        <p:txBody>
          <a:bodyPr anchor="t" anchorCtr="0"/>
          <a:lstStyle>
            <a:lvl1pPr algn="l">
              <a:defRPr sz="4500">
                <a:solidFill>
                  <a:schemeClr val="bg1"/>
                </a:solidFill>
              </a:defRPr>
            </a:lvl1pPr>
          </a:lstStyle>
          <a:p>
            <a:r>
              <a:rPr lang="nl-NL" dirty="0"/>
              <a:t>Hier staat een titel</a:t>
            </a:r>
            <a:endParaRPr lang="en-US" dirty="0"/>
          </a:p>
        </p:txBody>
      </p:sp>
      <p:sp>
        <p:nvSpPr>
          <p:cNvPr id="3" name="Subtitle 2"/>
          <p:cNvSpPr>
            <a:spLocks noGrp="1"/>
          </p:cNvSpPr>
          <p:nvPr>
            <p:ph type="subTitle" idx="1" hasCustomPrompt="1"/>
          </p:nvPr>
        </p:nvSpPr>
        <p:spPr>
          <a:xfrm>
            <a:off x="468000" y="3276001"/>
            <a:ext cx="6840000" cy="432000"/>
          </a:xfrm>
        </p:spPr>
        <p:txBody>
          <a:bodyPr anchor="t" anchorCtr="0"/>
          <a:lstStyle>
            <a:lvl1pPr marL="0" indent="0" algn="l">
              <a:lnSpc>
                <a:spcPct val="95000"/>
              </a:lnSpc>
              <a:buNone/>
              <a:defRPr sz="27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Ondertitel / naam trainer</a:t>
            </a:r>
            <a:endParaRPr lang="en-US" dirty="0"/>
          </a:p>
        </p:txBody>
      </p:sp>
      <p:sp>
        <p:nvSpPr>
          <p:cNvPr id="4" name="Date Placeholder 3"/>
          <p:cNvSpPr>
            <a:spLocks noGrp="1"/>
          </p:cNvSpPr>
          <p:nvPr>
            <p:ph type="dt" sz="half" idx="10"/>
          </p:nvPr>
        </p:nvSpPr>
        <p:spPr>
          <a:xfrm>
            <a:off x="468000" y="3816000"/>
            <a:ext cx="2160000" cy="216000"/>
          </a:xfrm>
        </p:spPr>
        <p:txBody>
          <a:bodyPr/>
          <a:lstStyle>
            <a:lvl1pPr>
              <a:defRPr sz="1100" i="1">
                <a:solidFill>
                  <a:schemeClr val="bg1"/>
                </a:solidFill>
              </a:defRPr>
            </a:lvl1pPr>
          </a:lstStyle>
          <a:p>
            <a:pPr algn="l"/>
            <a:fld id="{ED20D6F1-9D76-A14E-81EB-9D6B6D431A56}" type="datetime1">
              <a:rPr lang="nl-NL" smtClean="0"/>
              <a:t>2-10-2019</a:t>
            </a:fld>
            <a:endParaRPr lang="nl-NL" dirty="0"/>
          </a:p>
        </p:txBody>
      </p:sp>
    </p:spTree>
    <p:extLst>
      <p:ext uri="{BB962C8B-B14F-4D97-AF65-F5344CB8AC3E}">
        <p14:creationId xmlns:p14="http://schemas.microsoft.com/office/powerpoint/2010/main" val="1956086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Oranj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2052000"/>
            <a:ext cx="6840000" cy="1152000"/>
          </a:xfrm>
        </p:spPr>
        <p:txBody>
          <a:bodyPr anchor="t" anchorCtr="0"/>
          <a:lstStyle>
            <a:lvl1pPr algn="l">
              <a:defRPr sz="4500">
                <a:solidFill>
                  <a:schemeClr val="bg1"/>
                </a:solidFill>
              </a:defRPr>
            </a:lvl1pPr>
          </a:lstStyle>
          <a:p>
            <a:r>
              <a:rPr lang="nl-NL" dirty="0"/>
              <a:t>Hier staat een titel</a:t>
            </a:r>
            <a:endParaRPr lang="en-US" dirty="0"/>
          </a:p>
        </p:txBody>
      </p:sp>
      <p:sp>
        <p:nvSpPr>
          <p:cNvPr id="3" name="Subtitle 2"/>
          <p:cNvSpPr>
            <a:spLocks noGrp="1"/>
          </p:cNvSpPr>
          <p:nvPr>
            <p:ph type="subTitle" idx="1" hasCustomPrompt="1"/>
          </p:nvPr>
        </p:nvSpPr>
        <p:spPr>
          <a:xfrm>
            <a:off x="468000" y="3276001"/>
            <a:ext cx="6840000" cy="432000"/>
          </a:xfrm>
        </p:spPr>
        <p:txBody>
          <a:bodyPr anchor="t" anchorCtr="0"/>
          <a:lstStyle>
            <a:lvl1pPr marL="0" marR="0" indent="0" algn="l" defTabSz="685800" rtl="0" eaLnBrk="1" fontAlgn="auto" latinLnBrk="0" hangingPunct="1">
              <a:lnSpc>
                <a:spcPct val="95000"/>
              </a:lnSpc>
              <a:spcBef>
                <a:spcPts val="0"/>
              </a:spcBef>
              <a:spcAft>
                <a:spcPts val="0"/>
              </a:spcAft>
              <a:buClrTx/>
              <a:buSzTx/>
              <a:buFont typeface="Arial" panose="020B0604020202020204" pitchFamily="34" charset="0"/>
              <a:buNone/>
              <a:tabLst/>
              <a:defRPr sz="27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l" defTabSz="685800" rtl="0" eaLnBrk="1" fontAlgn="auto" latinLnBrk="0" hangingPunct="1">
              <a:lnSpc>
                <a:spcPct val="95000"/>
              </a:lnSpc>
              <a:spcBef>
                <a:spcPts val="0"/>
              </a:spcBef>
              <a:spcAft>
                <a:spcPts val="0"/>
              </a:spcAft>
              <a:buClrTx/>
              <a:buSzTx/>
              <a:buFont typeface="Arial" panose="020B0604020202020204" pitchFamily="34" charset="0"/>
              <a:buNone/>
              <a:tabLst/>
              <a:defRPr/>
            </a:pPr>
            <a:r>
              <a:rPr lang="nl-NL" dirty="0"/>
              <a:t>Ondertitel / naam trainer</a:t>
            </a:r>
            <a:endParaRPr lang="en-US" dirty="0"/>
          </a:p>
          <a:p>
            <a:endParaRPr lang="en-US" dirty="0"/>
          </a:p>
        </p:txBody>
      </p:sp>
      <p:sp>
        <p:nvSpPr>
          <p:cNvPr id="4" name="Date Placeholder 3"/>
          <p:cNvSpPr>
            <a:spLocks noGrp="1"/>
          </p:cNvSpPr>
          <p:nvPr>
            <p:ph type="dt" sz="half" idx="10"/>
          </p:nvPr>
        </p:nvSpPr>
        <p:spPr>
          <a:xfrm>
            <a:off x="468000" y="3816000"/>
            <a:ext cx="2160000" cy="216000"/>
          </a:xfrm>
        </p:spPr>
        <p:txBody>
          <a:bodyPr/>
          <a:lstStyle>
            <a:lvl1pPr>
              <a:defRPr sz="1100" i="1">
                <a:solidFill>
                  <a:schemeClr val="bg1"/>
                </a:solidFill>
              </a:defRPr>
            </a:lvl1pPr>
          </a:lstStyle>
          <a:p>
            <a:pPr algn="l"/>
            <a:fld id="{16F62628-BBCE-9444-9E09-2C9FF232613E}" type="datetime1">
              <a:rPr lang="nl-NL" smtClean="0"/>
              <a:t>2-10-2019</a:t>
            </a:fld>
            <a:endParaRPr lang="nl-NL" dirty="0"/>
          </a:p>
        </p:txBody>
      </p:sp>
    </p:spTree>
    <p:extLst>
      <p:ext uri="{BB962C8B-B14F-4D97-AF65-F5344CB8AC3E}">
        <p14:creationId xmlns:p14="http://schemas.microsoft.com/office/powerpoint/2010/main" val="3685231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Magen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2052000"/>
            <a:ext cx="6840000" cy="1152000"/>
          </a:xfrm>
        </p:spPr>
        <p:txBody>
          <a:bodyPr anchor="t" anchorCtr="0"/>
          <a:lstStyle>
            <a:lvl1pPr algn="l">
              <a:defRPr sz="4500">
                <a:solidFill>
                  <a:schemeClr val="bg1"/>
                </a:solidFill>
              </a:defRPr>
            </a:lvl1pPr>
          </a:lstStyle>
          <a:p>
            <a:r>
              <a:rPr lang="nl-NL" dirty="0"/>
              <a:t>Hier staat een titel</a:t>
            </a:r>
            <a:endParaRPr lang="en-US" dirty="0"/>
          </a:p>
        </p:txBody>
      </p:sp>
      <p:sp>
        <p:nvSpPr>
          <p:cNvPr id="3" name="Subtitle 2"/>
          <p:cNvSpPr>
            <a:spLocks noGrp="1"/>
          </p:cNvSpPr>
          <p:nvPr>
            <p:ph type="subTitle" idx="1" hasCustomPrompt="1"/>
          </p:nvPr>
        </p:nvSpPr>
        <p:spPr>
          <a:xfrm>
            <a:off x="468000" y="3276001"/>
            <a:ext cx="6840000" cy="432000"/>
          </a:xfrm>
        </p:spPr>
        <p:txBody>
          <a:bodyPr anchor="t" anchorCtr="0"/>
          <a:lstStyle>
            <a:lvl1pPr marL="0" indent="0" algn="l">
              <a:lnSpc>
                <a:spcPct val="95000"/>
              </a:lnSpc>
              <a:buNone/>
              <a:defRPr sz="27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Ondertitel / naam trainer</a:t>
            </a:r>
            <a:endParaRPr lang="en-US" dirty="0"/>
          </a:p>
        </p:txBody>
      </p:sp>
      <p:sp>
        <p:nvSpPr>
          <p:cNvPr id="4" name="Date Placeholder 3"/>
          <p:cNvSpPr>
            <a:spLocks noGrp="1"/>
          </p:cNvSpPr>
          <p:nvPr>
            <p:ph type="dt" sz="half" idx="10"/>
          </p:nvPr>
        </p:nvSpPr>
        <p:spPr>
          <a:xfrm>
            <a:off x="468000" y="3816000"/>
            <a:ext cx="2160000" cy="216000"/>
          </a:xfrm>
        </p:spPr>
        <p:txBody>
          <a:bodyPr/>
          <a:lstStyle>
            <a:lvl1pPr>
              <a:defRPr sz="1100" i="1">
                <a:solidFill>
                  <a:schemeClr val="bg1"/>
                </a:solidFill>
              </a:defRPr>
            </a:lvl1pPr>
          </a:lstStyle>
          <a:p>
            <a:pPr algn="l"/>
            <a:fld id="{6AD4DE0E-4969-5447-84AF-795540BCD7AD}" type="datetime1">
              <a:rPr lang="nl-NL" smtClean="0"/>
              <a:t>2-10-2019</a:t>
            </a:fld>
            <a:endParaRPr lang="nl-NL" dirty="0"/>
          </a:p>
        </p:txBody>
      </p:sp>
    </p:spTree>
    <p:extLst>
      <p:ext uri="{BB962C8B-B14F-4D97-AF65-F5344CB8AC3E}">
        <p14:creationId xmlns:p14="http://schemas.microsoft.com/office/powerpoint/2010/main" val="20039624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Ge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2052000"/>
            <a:ext cx="6840000" cy="1152000"/>
          </a:xfrm>
        </p:spPr>
        <p:txBody>
          <a:bodyPr anchor="t" anchorCtr="0"/>
          <a:lstStyle>
            <a:lvl1pPr algn="l">
              <a:defRPr sz="4500">
                <a:solidFill>
                  <a:schemeClr val="tx1"/>
                </a:solidFill>
              </a:defRPr>
            </a:lvl1pPr>
          </a:lstStyle>
          <a:p>
            <a:r>
              <a:rPr lang="nl-NL" dirty="0"/>
              <a:t>Hier staat een titel</a:t>
            </a:r>
            <a:endParaRPr lang="en-US" dirty="0"/>
          </a:p>
        </p:txBody>
      </p:sp>
      <p:sp>
        <p:nvSpPr>
          <p:cNvPr id="3" name="Subtitle 2"/>
          <p:cNvSpPr>
            <a:spLocks noGrp="1"/>
          </p:cNvSpPr>
          <p:nvPr>
            <p:ph type="subTitle" idx="1" hasCustomPrompt="1"/>
          </p:nvPr>
        </p:nvSpPr>
        <p:spPr>
          <a:xfrm>
            <a:off x="468000" y="3276001"/>
            <a:ext cx="6840000" cy="432000"/>
          </a:xfrm>
        </p:spPr>
        <p:txBody>
          <a:bodyPr anchor="t" anchorCtr="0"/>
          <a:lstStyle>
            <a:lvl1pPr marL="0" indent="0" algn="l">
              <a:lnSpc>
                <a:spcPct val="95000"/>
              </a:lnSpc>
              <a:buNone/>
              <a:defRPr sz="27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Ondertitel / naam trainer</a:t>
            </a:r>
            <a:endParaRPr lang="en-US" dirty="0"/>
          </a:p>
        </p:txBody>
      </p:sp>
      <p:sp>
        <p:nvSpPr>
          <p:cNvPr id="4" name="Date Placeholder 3"/>
          <p:cNvSpPr>
            <a:spLocks noGrp="1"/>
          </p:cNvSpPr>
          <p:nvPr>
            <p:ph type="dt" sz="half" idx="10"/>
          </p:nvPr>
        </p:nvSpPr>
        <p:spPr>
          <a:xfrm>
            <a:off x="468000" y="3816000"/>
            <a:ext cx="2160000" cy="216000"/>
          </a:xfrm>
        </p:spPr>
        <p:txBody>
          <a:bodyPr/>
          <a:lstStyle>
            <a:lvl1pPr>
              <a:defRPr sz="1100" i="1">
                <a:solidFill>
                  <a:schemeClr val="tx1"/>
                </a:solidFill>
              </a:defRPr>
            </a:lvl1pPr>
          </a:lstStyle>
          <a:p>
            <a:pPr algn="l"/>
            <a:fld id="{6AA79EB6-8F6C-F246-A570-D2E22151CE63}" type="datetime1">
              <a:rPr lang="nl-NL" smtClean="0"/>
              <a:t>2-10-2019</a:t>
            </a:fld>
            <a:endParaRPr lang="nl-NL" dirty="0"/>
          </a:p>
        </p:txBody>
      </p:sp>
    </p:spTree>
    <p:extLst>
      <p:ext uri="{BB962C8B-B14F-4D97-AF65-F5344CB8AC3E}">
        <p14:creationId xmlns:p14="http://schemas.microsoft.com/office/powerpoint/2010/main" val="729481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e Magen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2412000"/>
            <a:ext cx="6840000" cy="1260000"/>
          </a:xfrm>
        </p:spPr>
        <p:txBody>
          <a:bodyPr anchor="t" anchorCtr="0"/>
          <a:lstStyle>
            <a:lvl1pPr algn="l">
              <a:defRPr sz="4500">
                <a:solidFill>
                  <a:schemeClr val="bg1"/>
                </a:solidFill>
              </a:defRPr>
            </a:lvl1pPr>
          </a:lstStyle>
          <a:p>
            <a:r>
              <a:rPr lang="nl-NL" dirty="0"/>
              <a:t>Hier staat een titel</a:t>
            </a:r>
            <a:endParaRPr lang="en-US" dirty="0"/>
          </a:p>
        </p:txBody>
      </p:sp>
    </p:spTree>
    <p:extLst>
      <p:ext uri="{BB962C8B-B14F-4D97-AF65-F5344CB8AC3E}">
        <p14:creationId xmlns:p14="http://schemas.microsoft.com/office/powerpoint/2010/main" val="560770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met beel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90DC44CA-B7DE-7742-9C05-C49C2FCA50D4}"/>
              </a:ext>
            </a:extLst>
          </p:cNvPr>
          <p:cNvPicPr>
            <a:picLocks noChangeAspect="1"/>
          </p:cNvPicPr>
          <p:nvPr userDrawn="1"/>
        </p:nvPicPr>
        <p:blipFill>
          <a:blip r:embed="rId3"/>
          <a:stretch>
            <a:fillRect/>
          </a:stretch>
        </p:blipFill>
        <p:spPr>
          <a:xfrm>
            <a:off x="5304081" y="896531"/>
            <a:ext cx="3487222" cy="4245313"/>
          </a:xfrm>
          <a:prstGeom prst="rect">
            <a:avLst/>
          </a:prstGeom>
        </p:spPr>
      </p:pic>
      <p:pic>
        <p:nvPicPr>
          <p:cNvPr id="9" name="Graphic 8">
            <a:extLst>
              <a:ext uri="{FF2B5EF4-FFF2-40B4-BE49-F238E27FC236}">
                <a16:creationId xmlns:a16="http://schemas.microsoft.com/office/drawing/2014/main" id="{21CAAFB4-8667-1948-A5AA-27C5A9B61B3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04907" y="3060756"/>
            <a:ext cx="4148555" cy="2082744"/>
          </a:xfrm>
          <a:prstGeom prst="rect">
            <a:avLst/>
          </a:prstGeom>
        </p:spPr>
      </p:pic>
      <p:sp>
        <p:nvSpPr>
          <p:cNvPr id="2" name="Title 1"/>
          <p:cNvSpPr>
            <a:spLocks noGrp="1"/>
          </p:cNvSpPr>
          <p:nvPr>
            <p:ph type="ctrTitle" hasCustomPrompt="1"/>
          </p:nvPr>
        </p:nvSpPr>
        <p:spPr>
          <a:xfrm>
            <a:off x="468000" y="2052000"/>
            <a:ext cx="4104000" cy="1152000"/>
          </a:xfrm>
        </p:spPr>
        <p:txBody>
          <a:bodyPr anchor="t" anchorCtr="0"/>
          <a:lstStyle>
            <a:lvl1pPr algn="l">
              <a:defRPr sz="4500">
                <a:solidFill>
                  <a:schemeClr val="tx1"/>
                </a:solidFill>
              </a:defRPr>
            </a:lvl1pPr>
          </a:lstStyle>
          <a:p>
            <a:r>
              <a:rPr lang="nl-NL" dirty="0"/>
              <a:t>Hier staat een titel</a:t>
            </a:r>
            <a:endParaRPr lang="en-US" dirty="0"/>
          </a:p>
        </p:txBody>
      </p:sp>
      <p:sp>
        <p:nvSpPr>
          <p:cNvPr id="3" name="Subtitle 2"/>
          <p:cNvSpPr>
            <a:spLocks noGrp="1"/>
          </p:cNvSpPr>
          <p:nvPr>
            <p:ph type="subTitle" idx="1" hasCustomPrompt="1"/>
          </p:nvPr>
        </p:nvSpPr>
        <p:spPr>
          <a:xfrm>
            <a:off x="468000" y="3276001"/>
            <a:ext cx="4104000" cy="432000"/>
          </a:xfrm>
        </p:spPr>
        <p:txBody>
          <a:bodyPr anchor="t" anchorCtr="0"/>
          <a:lstStyle>
            <a:lvl1pPr marL="0" indent="0" algn="l">
              <a:lnSpc>
                <a:spcPct val="95000"/>
              </a:lnSpc>
              <a:buNone/>
              <a:defRPr sz="27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Ondertitel / naam trainer</a:t>
            </a:r>
            <a:endParaRPr lang="en-US" dirty="0"/>
          </a:p>
        </p:txBody>
      </p:sp>
      <p:sp>
        <p:nvSpPr>
          <p:cNvPr id="4" name="Date Placeholder 3"/>
          <p:cNvSpPr>
            <a:spLocks noGrp="1"/>
          </p:cNvSpPr>
          <p:nvPr>
            <p:ph type="dt" sz="half" idx="10"/>
          </p:nvPr>
        </p:nvSpPr>
        <p:spPr>
          <a:xfrm>
            <a:off x="468000" y="3816000"/>
            <a:ext cx="2160000" cy="216000"/>
          </a:xfrm>
        </p:spPr>
        <p:txBody>
          <a:bodyPr/>
          <a:lstStyle>
            <a:lvl1pPr>
              <a:defRPr sz="1100" i="1">
                <a:solidFill>
                  <a:schemeClr val="tx1"/>
                </a:solidFill>
              </a:defRPr>
            </a:lvl1pPr>
          </a:lstStyle>
          <a:p>
            <a:pPr algn="l"/>
            <a:fld id="{9A040822-F619-5B49-B76F-05B53E23668C}" type="datetime1">
              <a:rPr lang="nl-NL" smtClean="0"/>
              <a:t>2-10-2019</a:t>
            </a:fld>
            <a:endParaRPr lang="nl-NL" dirty="0"/>
          </a:p>
        </p:txBody>
      </p:sp>
    </p:spTree>
    <p:extLst>
      <p:ext uri="{BB962C8B-B14F-4D97-AF65-F5344CB8AC3E}">
        <p14:creationId xmlns:p14="http://schemas.microsoft.com/office/powerpoint/2010/main" val="3896367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met beel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EC10E348-20E3-3A47-9D06-3331C698BC7D}"/>
              </a:ext>
            </a:extLst>
          </p:cNvPr>
          <p:cNvPicPr>
            <a:picLocks noChangeAspect="1"/>
          </p:cNvPicPr>
          <p:nvPr userDrawn="1"/>
        </p:nvPicPr>
        <p:blipFill>
          <a:blip r:embed="rId3"/>
          <a:stretch>
            <a:fillRect/>
          </a:stretch>
        </p:blipFill>
        <p:spPr>
          <a:xfrm>
            <a:off x="5055740" y="728386"/>
            <a:ext cx="4088260" cy="4413028"/>
          </a:xfrm>
          <a:prstGeom prst="rect">
            <a:avLst/>
          </a:prstGeom>
        </p:spPr>
      </p:pic>
      <p:pic>
        <p:nvPicPr>
          <p:cNvPr id="10" name="Graphic 9">
            <a:extLst>
              <a:ext uri="{FF2B5EF4-FFF2-40B4-BE49-F238E27FC236}">
                <a16:creationId xmlns:a16="http://schemas.microsoft.com/office/drawing/2014/main" id="{9D9157D0-D554-974A-BFB9-D94BF83F62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04907" y="3060756"/>
            <a:ext cx="4148555" cy="2082744"/>
          </a:xfrm>
          <a:prstGeom prst="rect">
            <a:avLst/>
          </a:prstGeom>
        </p:spPr>
      </p:pic>
      <p:sp>
        <p:nvSpPr>
          <p:cNvPr id="2" name="Title 1"/>
          <p:cNvSpPr>
            <a:spLocks noGrp="1"/>
          </p:cNvSpPr>
          <p:nvPr>
            <p:ph type="ctrTitle" hasCustomPrompt="1"/>
          </p:nvPr>
        </p:nvSpPr>
        <p:spPr>
          <a:xfrm>
            <a:off x="468000" y="2052000"/>
            <a:ext cx="4104000" cy="1152000"/>
          </a:xfrm>
        </p:spPr>
        <p:txBody>
          <a:bodyPr anchor="t" anchorCtr="0"/>
          <a:lstStyle>
            <a:lvl1pPr algn="l">
              <a:defRPr sz="4500">
                <a:solidFill>
                  <a:schemeClr val="tx1"/>
                </a:solidFill>
              </a:defRPr>
            </a:lvl1pPr>
          </a:lstStyle>
          <a:p>
            <a:r>
              <a:rPr lang="nl-NL" dirty="0"/>
              <a:t>Hier staat een titel</a:t>
            </a:r>
            <a:endParaRPr lang="en-US" dirty="0"/>
          </a:p>
        </p:txBody>
      </p:sp>
      <p:sp>
        <p:nvSpPr>
          <p:cNvPr id="3" name="Subtitle 2"/>
          <p:cNvSpPr>
            <a:spLocks noGrp="1"/>
          </p:cNvSpPr>
          <p:nvPr>
            <p:ph type="subTitle" idx="1" hasCustomPrompt="1"/>
          </p:nvPr>
        </p:nvSpPr>
        <p:spPr>
          <a:xfrm>
            <a:off x="468000" y="3276001"/>
            <a:ext cx="4104000" cy="432000"/>
          </a:xfrm>
        </p:spPr>
        <p:txBody>
          <a:bodyPr anchor="t" anchorCtr="0"/>
          <a:lstStyle>
            <a:lvl1pPr marL="0" indent="0" algn="l">
              <a:lnSpc>
                <a:spcPct val="95000"/>
              </a:lnSpc>
              <a:buNone/>
              <a:defRPr sz="27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Ondertitel / naam trainer</a:t>
            </a:r>
            <a:endParaRPr lang="en-US" dirty="0"/>
          </a:p>
        </p:txBody>
      </p:sp>
      <p:sp>
        <p:nvSpPr>
          <p:cNvPr id="4" name="Date Placeholder 3"/>
          <p:cNvSpPr>
            <a:spLocks noGrp="1"/>
          </p:cNvSpPr>
          <p:nvPr>
            <p:ph type="dt" sz="half" idx="10"/>
          </p:nvPr>
        </p:nvSpPr>
        <p:spPr>
          <a:xfrm>
            <a:off x="468000" y="3816000"/>
            <a:ext cx="2160000" cy="216000"/>
          </a:xfrm>
        </p:spPr>
        <p:txBody>
          <a:bodyPr/>
          <a:lstStyle>
            <a:lvl1pPr>
              <a:defRPr sz="1100" i="1">
                <a:solidFill>
                  <a:schemeClr val="tx1"/>
                </a:solidFill>
              </a:defRPr>
            </a:lvl1pPr>
          </a:lstStyle>
          <a:p>
            <a:pPr algn="l"/>
            <a:fld id="{D755FBC7-D354-D745-81A4-7C0D93211630}" type="datetime1">
              <a:rPr lang="nl-NL" smtClean="0"/>
              <a:t>2-10-2019</a:t>
            </a:fld>
            <a:endParaRPr lang="nl-NL" dirty="0"/>
          </a:p>
        </p:txBody>
      </p:sp>
      <p:sp>
        <p:nvSpPr>
          <p:cNvPr id="5" name="Tekstvak 4">
            <a:extLst>
              <a:ext uri="{FF2B5EF4-FFF2-40B4-BE49-F238E27FC236}">
                <a16:creationId xmlns:a16="http://schemas.microsoft.com/office/drawing/2014/main" id="{96A8DB06-8192-8F45-9DBD-563BC93338C1}"/>
              </a:ext>
            </a:extLst>
          </p:cNvPr>
          <p:cNvSpPr txBox="1"/>
          <p:nvPr userDrawn="1"/>
        </p:nvSpPr>
        <p:spPr>
          <a:xfrm>
            <a:off x="2088107" y="3507475"/>
            <a:ext cx="0" cy="0"/>
          </a:xfrm>
          <a:prstGeom prst="rect">
            <a:avLst/>
          </a:prstGeom>
          <a:noFill/>
        </p:spPr>
        <p:txBody>
          <a:bodyPr wrap="none" lIns="0" tIns="0" rIns="0" bIns="0" numCol="1" rtlCol="0">
            <a:noAutofit/>
          </a:bodyPr>
          <a:lstStyle/>
          <a:p>
            <a:pPr algn="l">
              <a:lnSpc>
                <a:spcPct val="110000"/>
              </a:lnSpc>
            </a:pPr>
            <a:endParaRPr lang="nl-NL" sz="1000" kern="1200" dirty="0" err="1">
              <a:solidFill>
                <a:schemeClr val="tx1"/>
              </a:solidFill>
              <a:effectLst/>
              <a:latin typeface="+mn-lt"/>
              <a:ea typeface="+mn-ea"/>
              <a:cs typeface="+mn-cs"/>
            </a:endParaRPr>
          </a:p>
        </p:txBody>
      </p:sp>
    </p:spTree>
    <p:extLst>
      <p:ext uri="{BB962C8B-B14F-4D97-AF65-F5344CB8AC3E}">
        <p14:creationId xmlns:p14="http://schemas.microsoft.com/office/powerpoint/2010/main" val="3012854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met beeld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7CBF45EA-BE3D-674A-B834-2A85396D7CE7}"/>
              </a:ext>
            </a:extLst>
          </p:cNvPr>
          <p:cNvPicPr>
            <a:picLocks noChangeAspect="1"/>
          </p:cNvPicPr>
          <p:nvPr userDrawn="1"/>
        </p:nvPicPr>
        <p:blipFill>
          <a:blip r:embed="rId3"/>
          <a:stretch>
            <a:fillRect/>
          </a:stretch>
        </p:blipFill>
        <p:spPr>
          <a:xfrm>
            <a:off x="4154561" y="599303"/>
            <a:ext cx="4740730" cy="4543199"/>
          </a:xfrm>
          <a:prstGeom prst="rect">
            <a:avLst/>
          </a:prstGeom>
        </p:spPr>
      </p:pic>
      <p:pic>
        <p:nvPicPr>
          <p:cNvPr id="6" name="Graphic 5">
            <a:extLst>
              <a:ext uri="{FF2B5EF4-FFF2-40B4-BE49-F238E27FC236}">
                <a16:creationId xmlns:a16="http://schemas.microsoft.com/office/drawing/2014/main" id="{021D7EE8-F4AF-3546-BCBB-12753F3C9B8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04907" y="3060756"/>
            <a:ext cx="4148555" cy="2082744"/>
          </a:xfrm>
          <a:prstGeom prst="rect">
            <a:avLst/>
          </a:prstGeom>
        </p:spPr>
      </p:pic>
      <p:sp>
        <p:nvSpPr>
          <p:cNvPr id="2" name="Title 1"/>
          <p:cNvSpPr>
            <a:spLocks noGrp="1"/>
          </p:cNvSpPr>
          <p:nvPr>
            <p:ph type="ctrTitle" hasCustomPrompt="1"/>
          </p:nvPr>
        </p:nvSpPr>
        <p:spPr>
          <a:xfrm>
            <a:off x="468000" y="2052000"/>
            <a:ext cx="4104000" cy="1152000"/>
          </a:xfrm>
        </p:spPr>
        <p:txBody>
          <a:bodyPr anchor="t" anchorCtr="0"/>
          <a:lstStyle>
            <a:lvl1pPr algn="l">
              <a:defRPr sz="4500">
                <a:solidFill>
                  <a:schemeClr val="tx1"/>
                </a:solidFill>
              </a:defRPr>
            </a:lvl1pPr>
          </a:lstStyle>
          <a:p>
            <a:r>
              <a:rPr lang="nl-NL" dirty="0"/>
              <a:t>Hier staat een titel</a:t>
            </a:r>
            <a:endParaRPr lang="en-US" dirty="0"/>
          </a:p>
        </p:txBody>
      </p:sp>
      <p:sp>
        <p:nvSpPr>
          <p:cNvPr id="3" name="Subtitle 2"/>
          <p:cNvSpPr>
            <a:spLocks noGrp="1"/>
          </p:cNvSpPr>
          <p:nvPr>
            <p:ph type="subTitle" idx="1" hasCustomPrompt="1"/>
          </p:nvPr>
        </p:nvSpPr>
        <p:spPr>
          <a:xfrm>
            <a:off x="468000" y="3276001"/>
            <a:ext cx="4104000" cy="432000"/>
          </a:xfrm>
        </p:spPr>
        <p:txBody>
          <a:bodyPr anchor="t" anchorCtr="0"/>
          <a:lstStyle>
            <a:lvl1pPr marL="0" indent="0" algn="l">
              <a:lnSpc>
                <a:spcPct val="95000"/>
              </a:lnSpc>
              <a:buNone/>
              <a:defRPr sz="27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Ondertitel / naam trainer</a:t>
            </a:r>
            <a:endParaRPr lang="en-US" dirty="0"/>
          </a:p>
        </p:txBody>
      </p:sp>
      <p:sp>
        <p:nvSpPr>
          <p:cNvPr id="4" name="Date Placeholder 3"/>
          <p:cNvSpPr>
            <a:spLocks noGrp="1"/>
          </p:cNvSpPr>
          <p:nvPr>
            <p:ph type="dt" sz="half" idx="10"/>
          </p:nvPr>
        </p:nvSpPr>
        <p:spPr>
          <a:xfrm>
            <a:off x="468000" y="3816000"/>
            <a:ext cx="2160000" cy="216000"/>
          </a:xfrm>
        </p:spPr>
        <p:txBody>
          <a:bodyPr/>
          <a:lstStyle>
            <a:lvl1pPr>
              <a:defRPr sz="1100" i="1">
                <a:solidFill>
                  <a:schemeClr val="tx1"/>
                </a:solidFill>
              </a:defRPr>
            </a:lvl1pPr>
          </a:lstStyle>
          <a:p>
            <a:pPr algn="l"/>
            <a:fld id="{78BA5C21-D634-E541-B59A-85D51F84047B}" type="datetime1">
              <a:rPr lang="nl-NL" smtClean="0"/>
              <a:t>2-10-2019</a:t>
            </a:fld>
            <a:endParaRPr lang="nl-NL" dirty="0"/>
          </a:p>
        </p:txBody>
      </p:sp>
    </p:spTree>
    <p:extLst>
      <p:ext uri="{BB962C8B-B14F-4D97-AF65-F5344CB8AC3E}">
        <p14:creationId xmlns:p14="http://schemas.microsoft.com/office/powerpoint/2010/main" val="404933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met beeld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C1E30882-34B2-CE46-99AE-702A7F353100}"/>
              </a:ext>
            </a:extLst>
          </p:cNvPr>
          <p:cNvPicPr>
            <a:picLocks noChangeAspect="1"/>
          </p:cNvPicPr>
          <p:nvPr userDrawn="1"/>
        </p:nvPicPr>
        <p:blipFill>
          <a:blip r:embed="rId3"/>
          <a:stretch>
            <a:fillRect/>
          </a:stretch>
        </p:blipFill>
        <p:spPr>
          <a:xfrm>
            <a:off x="5205457" y="411374"/>
            <a:ext cx="3539630" cy="4732126"/>
          </a:xfrm>
          <a:prstGeom prst="rect">
            <a:avLst/>
          </a:prstGeom>
        </p:spPr>
      </p:pic>
      <p:pic>
        <p:nvPicPr>
          <p:cNvPr id="6" name="Graphic 5">
            <a:extLst>
              <a:ext uri="{FF2B5EF4-FFF2-40B4-BE49-F238E27FC236}">
                <a16:creationId xmlns:a16="http://schemas.microsoft.com/office/drawing/2014/main" id="{021D7EE8-F4AF-3546-BCBB-12753F3C9B8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04907" y="3060756"/>
            <a:ext cx="4148555" cy="2082744"/>
          </a:xfrm>
          <a:prstGeom prst="rect">
            <a:avLst/>
          </a:prstGeom>
        </p:spPr>
      </p:pic>
      <p:sp>
        <p:nvSpPr>
          <p:cNvPr id="2" name="Title 1"/>
          <p:cNvSpPr>
            <a:spLocks noGrp="1"/>
          </p:cNvSpPr>
          <p:nvPr>
            <p:ph type="ctrTitle" hasCustomPrompt="1"/>
          </p:nvPr>
        </p:nvSpPr>
        <p:spPr>
          <a:xfrm>
            <a:off x="468000" y="2052000"/>
            <a:ext cx="4104000" cy="1152000"/>
          </a:xfrm>
        </p:spPr>
        <p:txBody>
          <a:bodyPr anchor="t" anchorCtr="0"/>
          <a:lstStyle>
            <a:lvl1pPr algn="l">
              <a:defRPr sz="4500">
                <a:solidFill>
                  <a:schemeClr val="tx1"/>
                </a:solidFill>
              </a:defRPr>
            </a:lvl1pPr>
          </a:lstStyle>
          <a:p>
            <a:r>
              <a:rPr lang="nl-NL" dirty="0"/>
              <a:t>Hier staat een titel</a:t>
            </a:r>
            <a:endParaRPr lang="en-US" dirty="0"/>
          </a:p>
        </p:txBody>
      </p:sp>
      <p:sp>
        <p:nvSpPr>
          <p:cNvPr id="3" name="Subtitle 2"/>
          <p:cNvSpPr>
            <a:spLocks noGrp="1"/>
          </p:cNvSpPr>
          <p:nvPr>
            <p:ph type="subTitle" idx="1" hasCustomPrompt="1"/>
          </p:nvPr>
        </p:nvSpPr>
        <p:spPr>
          <a:xfrm>
            <a:off x="468000" y="3276001"/>
            <a:ext cx="4104000" cy="432000"/>
          </a:xfrm>
        </p:spPr>
        <p:txBody>
          <a:bodyPr anchor="t" anchorCtr="0"/>
          <a:lstStyle>
            <a:lvl1pPr marL="0" indent="0" algn="l">
              <a:lnSpc>
                <a:spcPct val="95000"/>
              </a:lnSpc>
              <a:buNone/>
              <a:defRPr sz="27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Ondertitel / naam trainer</a:t>
            </a:r>
            <a:endParaRPr lang="en-US" dirty="0"/>
          </a:p>
        </p:txBody>
      </p:sp>
      <p:sp>
        <p:nvSpPr>
          <p:cNvPr id="4" name="Date Placeholder 3"/>
          <p:cNvSpPr>
            <a:spLocks noGrp="1"/>
          </p:cNvSpPr>
          <p:nvPr>
            <p:ph type="dt" sz="half" idx="10"/>
          </p:nvPr>
        </p:nvSpPr>
        <p:spPr>
          <a:xfrm>
            <a:off x="468000" y="3816000"/>
            <a:ext cx="2160000" cy="216000"/>
          </a:xfrm>
        </p:spPr>
        <p:txBody>
          <a:bodyPr/>
          <a:lstStyle>
            <a:lvl1pPr>
              <a:defRPr sz="1100" i="1">
                <a:solidFill>
                  <a:schemeClr val="tx1"/>
                </a:solidFill>
              </a:defRPr>
            </a:lvl1pPr>
          </a:lstStyle>
          <a:p>
            <a:pPr algn="l"/>
            <a:fld id="{7C798A5D-3F6B-7D45-9FC2-3F4A0183AB08}" type="datetime1">
              <a:rPr lang="nl-NL" smtClean="0"/>
              <a:t>2-10-2019</a:t>
            </a:fld>
            <a:endParaRPr lang="nl-NL" dirty="0"/>
          </a:p>
        </p:txBody>
      </p:sp>
    </p:spTree>
    <p:extLst>
      <p:ext uri="{BB962C8B-B14F-4D97-AF65-F5344CB8AC3E}">
        <p14:creationId xmlns:p14="http://schemas.microsoft.com/office/powerpoint/2010/main" val="1429433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met beeld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285C03DE-773A-D64F-98F9-C80EBBF7FADA}"/>
              </a:ext>
            </a:extLst>
          </p:cNvPr>
          <p:cNvPicPr>
            <a:picLocks noChangeAspect="1"/>
          </p:cNvPicPr>
          <p:nvPr userDrawn="1"/>
        </p:nvPicPr>
        <p:blipFill>
          <a:blip r:embed="rId3"/>
          <a:stretch>
            <a:fillRect/>
          </a:stretch>
        </p:blipFill>
        <p:spPr>
          <a:xfrm>
            <a:off x="5765170" y="265670"/>
            <a:ext cx="2667656" cy="4878000"/>
          </a:xfrm>
          <a:prstGeom prst="rect">
            <a:avLst/>
          </a:prstGeom>
        </p:spPr>
      </p:pic>
      <p:pic>
        <p:nvPicPr>
          <p:cNvPr id="8" name="Graphic 7">
            <a:extLst>
              <a:ext uri="{FF2B5EF4-FFF2-40B4-BE49-F238E27FC236}">
                <a16:creationId xmlns:a16="http://schemas.microsoft.com/office/drawing/2014/main" id="{680E7548-8AAF-5B41-A561-1CD81436B9A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04907" y="3060756"/>
            <a:ext cx="4148555" cy="2082744"/>
          </a:xfrm>
          <a:prstGeom prst="rect">
            <a:avLst/>
          </a:prstGeom>
        </p:spPr>
      </p:pic>
      <p:sp>
        <p:nvSpPr>
          <p:cNvPr id="2" name="Title 1"/>
          <p:cNvSpPr>
            <a:spLocks noGrp="1"/>
          </p:cNvSpPr>
          <p:nvPr>
            <p:ph type="ctrTitle" hasCustomPrompt="1"/>
          </p:nvPr>
        </p:nvSpPr>
        <p:spPr>
          <a:xfrm>
            <a:off x="468000" y="2052000"/>
            <a:ext cx="4104000" cy="1152000"/>
          </a:xfrm>
        </p:spPr>
        <p:txBody>
          <a:bodyPr anchor="t" anchorCtr="0"/>
          <a:lstStyle>
            <a:lvl1pPr algn="l">
              <a:defRPr sz="4500">
                <a:solidFill>
                  <a:schemeClr val="tx1"/>
                </a:solidFill>
              </a:defRPr>
            </a:lvl1pPr>
          </a:lstStyle>
          <a:p>
            <a:r>
              <a:rPr lang="nl-NL" dirty="0"/>
              <a:t>Hier staat een titel</a:t>
            </a:r>
            <a:endParaRPr lang="en-US" dirty="0"/>
          </a:p>
        </p:txBody>
      </p:sp>
      <p:sp>
        <p:nvSpPr>
          <p:cNvPr id="3" name="Subtitle 2"/>
          <p:cNvSpPr>
            <a:spLocks noGrp="1"/>
          </p:cNvSpPr>
          <p:nvPr>
            <p:ph type="subTitle" idx="1" hasCustomPrompt="1"/>
          </p:nvPr>
        </p:nvSpPr>
        <p:spPr>
          <a:xfrm>
            <a:off x="468000" y="3276001"/>
            <a:ext cx="4104000" cy="432000"/>
          </a:xfrm>
        </p:spPr>
        <p:txBody>
          <a:bodyPr anchor="t" anchorCtr="0"/>
          <a:lstStyle>
            <a:lvl1pPr marL="0" marR="0" indent="0" algn="l" defTabSz="685800" rtl="0" eaLnBrk="1" fontAlgn="auto" latinLnBrk="0" hangingPunct="1">
              <a:lnSpc>
                <a:spcPct val="95000"/>
              </a:lnSpc>
              <a:spcBef>
                <a:spcPts val="0"/>
              </a:spcBef>
              <a:spcAft>
                <a:spcPts val="0"/>
              </a:spcAft>
              <a:buClrTx/>
              <a:buSzTx/>
              <a:buFont typeface="Arial" panose="020B0604020202020204" pitchFamily="34" charset="0"/>
              <a:buNone/>
              <a:tabLst/>
              <a:defRPr sz="27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l" defTabSz="685800" rtl="0" eaLnBrk="1" fontAlgn="auto" latinLnBrk="0" hangingPunct="1">
              <a:lnSpc>
                <a:spcPct val="95000"/>
              </a:lnSpc>
              <a:spcBef>
                <a:spcPts val="0"/>
              </a:spcBef>
              <a:spcAft>
                <a:spcPts val="0"/>
              </a:spcAft>
              <a:buClrTx/>
              <a:buSzTx/>
              <a:buFont typeface="Arial" panose="020B0604020202020204" pitchFamily="34" charset="0"/>
              <a:buNone/>
              <a:tabLst/>
              <a:defRPr/>
            </a:pPr>
            <a:r>
              <a:rPr lang="nl-NL" dirty="0"/>
              <a:t>Ondertitel / naam trainer</a:t>
            </a:r>
            <a:endParaRPr lang="en-US" dirty="0"/>
          </a:p>
          <a:p>
            <a:endParaRPr lang="en-US" dirty="0"/>
          </a:p>
        </p:txBody>
      </p:sp>
      <p:sp>
        <p:nvSpPr>
          <p:cNvPr id="4" name="Date Placeholder 3"/>
          <p:cNvSpPr>
            <a:spLocks noGrp="1"/>
          </p:cNvSpPr>
          <p:nvPr>
            <p:ph type="dt" sz="half" idx="10"/>
          </p:nvPr>
        </p:nvSpPr>
        <p:spPr>
          <a:xfrm>
            <a:off x="468000" y="3816000"/>
            <a:ext cx="2160000" cy="216000"/>
          </a:xfrm>
        </p:spPr>
        <p:txBody>
          <a:bodyPr/>
          <a:lstStyle>
            <a:lvl1pPr>
              <a:defRPr sz="1100" i="1">
                <a:solidFill>
                  <a:schemeClr val="tx1"/>
                </a:solidFill>
              </a:defRPr>
            </a:lvl1pPr>
          </a:lstStyle>
          <a:p>
            <a:pPr algn="l"/>
            <a:fld id="{A52F12B4-0C5C-F749-B84E-5F416DE16C29}" type="datetime1">
              <a:rPr lang="nl-NL" smtClean="0"/>
              <a:t>2-10-2019</a:t>
            </a:fld>
            <a:endParaRPr lang="nl-NL" dirty="0"/>
          </a:p>
        </p:txBody>
      </p:sp>
    </p:spTree>
    <p:extLst>
      <p:ext uri="{BB962C8B-B14F-4D97-AF65-F5344CB8AC3E}">
        <p14:creationId xmlns:p14="http://schemas.microsoft.com/office/powerpoint/2010/main" val="25942057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met beeld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C8B406B-68DA-F34A-B404-813E181E84CC}"/>
              </a:ext>
            </a:extLst>
          </p:cNvPr>
          <p:cNvPicPr>
            <a:picLocks noChangeAspect="1"/>
          </p:cNvPicPr>
          <p:nvPr userDrawn="1"/>
        </p:nvPicPr>
        <p:blipFill>
          <a:blip r:embed="rId3"/>
          <a:stretch>
            <a:fillRect/>
          </a:stretch>
        </p:blipFill>
        <p:spPr>
          <a:xfrm>
            <a:off x="5194118" y="244336"/>
            <a:ext cx="3641336" cy="4899600"/>
          </a:xfrm>
          <a:prstGeom prst="rect">
            <a:avLst/>
          </a:prstGeom>
        </p:spPr>
      </p:pic>
      <p:pic>
        <p:nvPicPr>
          <p:cNvPr id="8" name="Graphic 7">
            <a:extLst>
              <a:ext uri="{FF2B5EF4-FFF2-40B4-BE49-F238E27FC236}">
                <a16:creationId xmlns:a16="http://schemas.microsoft.com/office/drawing/2014/main" id="{8F4A19BF-C619-B147-9805-D39A00AC07E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504907" y="3060756"/>
            <a:ext cx="4148555" cy="2082744"/>
          </a:xfrm>
          <a:prstGeom prst="rect">
            <a:avLst/>
          </a:prstGeom>
        </p:spPr>
      </p:pic>
      <p:sp>
        <p:nvSpPr>
          <p:cNvPr id="2" name="Title 1"/>
          <p:cNvSpPr>
            <a:spLocks noGrp="1"/>
          </p:cNvSpPr>
          <p:nvPr>
            <p:ph type="ctrTitle" hasCustomPrompt="1"/>
          </p:nvPr>
        </p:nvSpPr>
        <p:spPr>
          <a:xfrm>
            <a:off x="468000" y="2052000"/>
            <a:ext cx="4104000" cy="1152000"/>
          </a:xfrm>
        </p:spPr>
        <p:txBody>
          <a:bodyPr anchor="t" anchorCtr="0"/>
          <a:lstStyle>
            <a:lvl1pPr algn="l">
              <a:defRPr sz="4500">
                <a:solidFill>
                  <a:schemeClr val="tx1"/>
                </a:solidFill>
              </a:defRPr>
            </a:lvl1pPr>
          </a:lstStyle>
          <a:p>
            <a:r>
              <a:rPr lang="nl-NL" dirty="0"/>
              <a:t>Hier staat een titel</a:t>
            </a:r>
            <a:endParaRPr lang="en-US" dirty="0"/>
          </a:p>
        </p:txBody>
      </p:sp>
      <p:sp>
        <p:nvSpPr>
          <p:cNvPr id="3" name="Subtitle 2"/>
          <p:cNvSpPr>
            <a:spLocks noGrp="1"/>
          </p:cNvSpPr>
          <p:nvPr>
            <p:ph type="subTitle" idx="1" hasCustomPrompt="1"/>
          </p:nvPr>
        </p:nvSpPr>
        <p:spPr>
          <a:xfrm>
            <a:off x="468000" y="3276001"/>
            <a:ext cx="4104000" cy="432000"/>
          </a:xfrm>
        </p:spPr>
        <p:txBody>
          <a:bodyPr anchor="t" anchorCtr="0"/>
          <a:lstStyle>
            <a:lvl1pPr marL="0" indent="0" algn="l">
              <a:lnSpc>
                <a:spcPct val="95000"/>
              </a:lnSpc>
              <a:buNone/>
              <a:defRPr sz="27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dirty="0"/>
              <a:t>Ondertitel / naam trainer</a:t>
            </a:r>
            <a:endParaRPr lang="en-US" dirty="0"/>
          </a:p>
        </p:txBody>
      </p:sp>
      <p:sp>
        <p:nvSpPr>
          <p:cNvPr id="4" name="Date Placeholder 3"/>
          <p:cNvSpPr>
            <a:spLocks noGrp="1"/>
          </p:cNvSpPr>
          <p:nvPr>
            <p:ph type="dt" sz="half" idx="10"/>
          </p:nvPr>
        </p:nvSpPr>
        <p:spPr>
          <a:xfrm>
            <a:off x="468000" y="3816000"/>
            <a:ext cx="2160000" cy="216000"/>
          </a:xfrm>
        </p:spPr>
        <p:txBody>
          <a:bodyPr/>
          <a:lstStyle>
            <a:lvl1pPr>
              <a:defRPr sz="1100" i="1">
                <a:solidFill>
                  <a:schemeClr val="tx1"/>
                </a:solidFill>
              </a:defRPr>
            </a:lvl1pPr>
          </a:lstStyle>
          <a:p>
            <a:pPr algn="l"/>
            <a:fld id="{6F9F20AE-F0B8-B04A-AF32-FC339FECB92A}" type="datetime1">
              <a:rPr lang="nl-NL" smtClean="0"/>
              <a:t>2-10-2019</a:t>
            </a:fld>
            <a:endParaRPr lang="nl-NL" dirty="0"/>
          </a:p>
        </p:txBody>
      </p:sp>
    </p:spTree>
    <p:extLst>
      <p:ext uri="{BB962C8B-B14F-4D97-AF65-F5344CB8AC3E}">
        <p14:creationId xmlns:p14="http://schemas.microsoft.com/office/powerpoint/2010/main" val="1211950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sluiting Mintgro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467999" y="1006949"/>
            <a:ext cx="3383999" cy="881921"/>
          </a:xfrm>
        </p:spPr>
        <p:txBody>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Functie, emailadres en mobiele nummer invullen</a:t>
            </a:r>
          </a:p>
        </p:txBody>
      </p:sp>
      <p:pic>
        <p:nvPicPr>
          <p:cNvPr id="16" name="Afbeelding 15">
            <a:extLst>
              <a:ext uri="{FF2B5EF4-FFF2-40B4-BE49-F238E27FC236}">
                <a16:creationId xmlns:a16="http://schemas.microsoft.com/office/drawing/2014/main" id="{EF41CAB6-19AD-AD47-BF76-D320CE38EB49}"/>
              </a:ext>
            </a:extLst>
          </p:cNvPr>
          <p:cNvPicPr>
            <a:picLocks noChangeAspect="1"/>
          </p:cNvPicPr>
          <p:nvPr userDrawn="1"/>
        </p:nvPicPr>
        <p:blipFill>
          <a:blip r:embed="rId3"/>
          <a:stretch>
            <a:fillRect/>
          </a:stretch>
        </p:blipFill>
        <p:spPr>
          <a:xfrm>
            <a:off x="7452000" y="3057064"/>
            <a:ext cx="1689100" cy="762000"/>
          </a:xfrm>
          <a:prstGeom prst="rect">
            <a:avLst/>
          </a:prstGeom>
        </p:spPr>
      </p:pic>
      <p:sp>
        <p:nvSpPr>
          <p:cNvPr id="11" name="Text Placeholder 3">
            <a:extLst>
              <a:ext uri="{FF2B5EF4-FFF2-40B4-BE49-F238E27FC236}">
                <a16:creationId xmlns:a16="http://schemas.microsoft.com/office/drawing/2014/main" id="{4CE1A781-936E-CA4B-8F53-C2ACC97AB10B}"/>
              </a:ext>
            </a:extLst>
          </p:cNvPr>
          <p:cNvSpPr>
            <a:spLocks noGrp="1"/>
          </p:cNvSpPr>
          <p:nvPr>
            <p:ph type="body" sz="half" idx="12" hasCustomPrompt="1"/>
          </p:nvPr>
        </p:nvSpPr>
        <p:spPr>
          <a:xfrm>
            <a:off x="467999" y="684000"/>
            <a:ext cx="3384000" cy="252000"/>
          </a:xfrm>
        </p:spPr>
        <p:txBody>
          <a:bodyPr/>
          <a:lstStyle>
            <a:lvl1pPr marL="0" indent="0">
              <a:buNone/>
              <a:defRPr sz="1800" b="1">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Voor- en achternaam invullen</a:t>
            </a:r>
          </a:p>
        </p:txBody>
      </p:sp>
      <p:sp>
        <p:nvSpPr>
          <p:cNvPr id="3" name="Tekstvak 2">
            <a:extLst>
              <a:ext uri="{FF2B5EF4-FFF2-40B4-BE49-F238E27FC236}">
                <a16:creationId xmlns:a16="http://schemas.microsoft.com/office/drawing/2014/main" id="{258966E5-FFD1-C24F-83F9-82D0A557B9A8}"/>
              </a:ext>
            </a:extLst>
          </p:cNvPr>
          <p:cNvSpPr txBox="1"/>
          <p:nvPr userDrawn="1"/>
        </p:nvSpPr>
        <p:spPr>
          <a:xfrm>
            <a:off x="468000" y="4364194"/>
            <a:ext cx="2792558" cy="570136"/>
          </a:xfrm>
          <a:prstGeom prst="rect">
            <a:avLst/>
          </a:prstGeom>
          <a:noFill/>
        </p:spPr>
        <p:txBody>
          <a:bodyPr wrap="square" lIns="0" tIns="0" rIns="0" bIns="0" numCol="2" rtlCol="0" anchor="ctr" anchorCtr="0">
            <a:noAutofit/>
          </a:bodyPr>
          <a:lstStyle/>
          <a:p>
            <a:pPr>
              <a:lnSpc>
                <a:spcPct val="110000"/>
              </a:lnSpc>
            </a:pPr>
            <a:r>
              <a:rPr lang="nl-NL" sz="1000" kern="1200" noProof="1">
                <a:solidFill>
                  <a:schemeClr val="tx1"/>
                </a:solidFill>
                <a:effectLst/>
                <a:latin typeface="+mn-lt"/>
                <a:ea typeface="+mn-ea"/>
                <a:cs typeface="+mn-cs"/>
              </a:rPr>
              <a:t>Zandvoortselaan 146</a:t>
            </a:r>
          </a:p>
          <a:p>
            <a:pPr>
              <a:lnSpc>
                <a:spcPct val="110000"/>
              </a:lnSpc>
            </a:pPr>
            <a:r>
              <a:rPr lang="nl-NL" sz="1000" b="0" kern="1200" noProof="1">
                <a:solidFill>
                  <a:schemeClr val="tx1"/>
                </a:solidFill>
                <a:effectLst/>
                <a:latin typeface="+mn-lt"/>
                <a:ea typeface="+mn-ea"/>
                <a:cs typeface="+mn-cs"/>
              </a:rPr>
              <a:t>Postbus</a:t>
            </a:r>
            <a:r>
              <a:rPr lang="nl-NL" sz="1000" kern="1200" noProof="1">
                <a:solidFill>
                  <a:schemeClr val="tx1"/>
                </a:solidFill>
                <a:effectLst/>
                <a:latin typeface="+mn-lt"/>
                <a:ea typeface="+mn-ea"/>
                <a:cs typeface="+mn-cs"/>
              </a:rPr>
              <a:t> 53509</a:t>
            </a:r>
          </a:p>
          <a:p>
            <a:pPr>
              <a:lnSpc>
                <a:spcPct val="110000"/>
              </a:lnSpc>
            </a:pPr>
            <a:r>
              <a:rPr lang="nl-NL" sz="1000" kern="1200" noProof="1">
                <a:solidFill>
                  <a:schemeClr val="tx1"/>
                </a:solidFill>
                <a:effectLst/>
                <a:latin typeface="+mn-lt"/>
                <a:ea typeface="+mn-ea"/>
                <a:cs typeface="+mn-cs"/>
              </a:rPr>
              <a:t>2505 AM Den Haag</a:t>
            </a:r>
            <a:br>
              <a:rPr lang="nl-NL" sz="1000" kern="1200" noProof="1">
                <a:solidFill>
                  <a:schemeClr val="tx1"/>
                </a:solidFill>
                <a:effectLst/>
                <a:latin typeface="+mn-lt"/>
                <a:ea typeface="+mn-ea"/>
                <a:cs typeface="+mn-cs"/>
              </a:rPr>
            </a:br>
            <a:r>
              <a:rPr lang="nl-NL" sz="1000" kern="1200" noProof="1">
                <a:solidFill>
                  <a:schemeClr val="tx1"/>
                </a:solidFill>
                <a:effectLst/>
                <a:latin typeface="+mn-lt"/>
                <a:ea typeface="+mn-ea"/>
                <a:cs typeface="+mn-cs"/>
              </a:rPr>
              <a:t>070 448 28 28 </a:t>
            </a:r>
          </a:p>
          <a:p>
            <a:pPr>
              <a:lnSpc>
                <a:spcPct val="110000"/>
              </a:lnSpc>
            </a:pPr>
            <a:r>
              <a:rPr lang="nl-NL" sz="1000" kern="1200" noProof="1">
                <a:solidFill>
                  <a:schemeClr val="tx1"/>
                </a:solidFill>
                <a:effectLst/>
                <a:latin typeface="+mn-lt"/>
                <a:ea typeface="+mn-ea"/>
                <a:cs typeface="+mn-cs"/>
              </a:rPr>
              <a:t>info@hco.nl</a:t>
            </a:r>
          </a:p>
          <a:p>
            <a:pPr marL="0" marR="0" lvl="0" indent="0" algn="l" defTabSz="685800" rtl="0" eaLnBrk="1" fontAlgn="auto" latinLnBrk="0" hangingPunct="1">
              <a:lnSpc>
                <a:spcPct val="110000"/>
              </a:lnSpc>
              <a:spcBef>
                <a:spcPts val="0"/>
              </a:spcBef>
              <a:spcAft>
                <a:spcPts val="0"/>
              </a:spcAft>
              <a:buClrTx/>
              <a:buSzTx/>
              <a:buFontTx/>
              <a:buNone/>
              <a:tabLst/>
              <a:defRPr/>
            </a:pPr>
            <a:r>
              <a:rPr lang="nl-NL" sz="1000" noProof="1"/>
              <a:t>www.</a:t>
            </a:r>
            <a:r>
              <a:rPr lang="nl-NL" sz="1000" kern="1200" noProof="1">
                <a:solidFill>
                  <a:schemeClr val="tx1"/>
                </a:solidFill>
                <a:effectLst/>
                <a:latin typeface="+mn-lt"/>
                <a:ea typeface="+mn-ea"/>
                <a:cs typeface="+mn-cs"/>
              </a:rPr>
              <a:t>hco.nl</a:t>
            </a:r>
          </a:p>
        </p:txBody>
      </p:sp>
      <p:sp>
        <p:nvSpPr>
          <p:cNvPr id="13" name="Tekstvak 12">
            <a:extLst>
              <a:ext uri="{FF2B5EF4-FFF2-40B4-BE49-F238E27FC236}">
                <a16:creationId xmlns:a16="http://schemas.microsoft.com/office/drawing/2014/main" id="{0C60A496-C1F3-1140-BA53-317EFF983D02}"/>
              </a:ext>
            </a:extLst>
          </p:cNvPr>
          <p:cNvSpPr txBox="1"/>
          <p:nvPr userDrawn="1"/>
        </p:nvSpPr>
        <p:spPr>
          <a:xfrm>
            <a:off x="468000" y="2143978"/>
            <a:ext cx="2792558" cy="227538"/>
          </a:xfrm>
          <a:prstGeom prst="rect">
            <a:avLst/>
          </a:prstGeom>
          <a:noFill/>
        </p:spPr>
        <p:txBody>
          <a:bodyPr wrap="square" lIns="0" tIns="0" rIns="0" bIns="0" numCol="2" rtlCol="0">
            <a:noAutofit/>
          </a:bodyPr>
          <a:lstStyle/>
          <a:p>
            <a:pPr>
              <a:lnSpc>
                <a:spcPct val="110000"/>
              </a:lnSpc>
            </a:pPr>
            <a:r>
              <a:rPr lang="nl-NL" sz="1000" kern="1200" noProof="1">
                <a:solidFill>
                  <a:schemeClr val="bg1"/>
                </a:solidFill>
                <a:effectLst/>
                <a:latin typeface="+mn-lt"/>
                <a:ea typeface="+mn-ea"/>
                <a:cs typeface="+mn-cs"/>
              </a:rPr>
              <a:t>© Bazalt Groep</a:t>
            </a:r>
          </a:p>
          <a:p>
            <a:pPr>
              <a:lnSpc>
                <a:spcPct val="110000"/>
              </a:lnSpc>
            </a:pPr>
            <a:endParaRPr lang="nl-NL" sz="1000" dirty="0"/>
          </a:p>
        </p:txBody>
      </p:sp>
      <p:pic>
        <p:nvPicPr>
          <p:cNvPr id="5" name="Afbeelding 4">
            <a:extLst>
              <a:ext uri="{FF2B5EF4-FFF2-40B4-BE49-F238E27FC236}">
                <a16:creationId xmlns:a16="http://schemas.microsoft.com/office/drawing/2014/main" id="{2A947B20-4184-824F-A1E5-D385E3BEFCBE}"/>
              </a:ext>
            </a:extLst>
          </p:cNvPr>
          <p:cNvPicPr>
            <a:picLocks noChangeAspect="1"/>
          </p:cNvPicPr>
          <p:nvPr userDrawn="1"/>
        </p:nvPicPr>
        <p:blipFill>
          <a:blip r:embed="rId4">
            <a:alphaModFix/>
          </a:blip>
          <a:stretch>
            <a:fillRect/>
          </a:stretch>
        </p:blipFill>
        <p:spPr>
          <a:xfrm>
            <a:off x="7672700" y="4509561"/>
            <a:ext cx="1003300" cy="279400"/>
          </a:xfrm>
          <a:prstGeom prst="rect">
            <a:avLst/>
          </a:prstGeom>
        </p:spPr>
      </p:pic>
    </p:spTree>
    <p:extLst>
      <p:ext uri="{BB962C8B-B14F-4D97-AF65-F5344CB8AC3E}">
        <p14:creationId xmlns:p14="http://schemas.microsoft.com/office/powerpoint/2010/main" val="2096680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sluiting Pa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467999" y="1006949"/>
            <a:ext cx="3383999" cy="881921"/>
          </a:xfrm>
        </p:spPr>
        <p:txBody>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Functie, emailadres en mobiele nummer invullen</a:t>
            </a:r>
          </a:p>
        </p:txBody>
      </p:sp>
      <p:pic>
        <p:nvPicPr>
          <p:cNvPr id="16" name="Afbeelding 15">
            <a:extLst>
              <a:ext uri="{FF2B5EF4-FFF2-40B4-BE49-F238E27FC236}">
                <a16:creationId xmlns:a16="http://schemas.microsoft.com/office/drawing/2014/main" id="{EF41CAB6-19AD-AD47-BF76-D320CE38EB49}"/>
              </a:ext>
            </a:extLst>
          </p:cNvPr>
          <p:cNvPicPr>
            <a:picLocks noChangeAspect="1"/>
          </p:cNvPicPr>
          <p:nvPr userDrawn="1"/>
        </p:nvPicPr>
        <p:blipFill>
          <a:blip r:embed="rId3"/>
          <a:stretch>
            <a:fillRect/>
          </a:stretch>
        </p:blipFill>
        <p:spPr>
          <a:xfrm>
            <a:off x="7452000" y="3057064"/>
            <a:ext cx="1689100" cy="762000"/>
          </a:xfrm>
          <a:prstGeom prst="rect">
            <a:avLst/>
          </a:prstGeom>
        </p:spPr>
      </p:pic>
      <p:sp>
        <p:nvSpPr>
          <p:cNvPr id="11" name="Text Placeholder 3">
            <a:extLst>
              <a:ext uri="{FF2B5EF4-FFF2-40B4-BE49-F238E27FC236}">
                <a16:creationId xmlns:a16="http://schemas.microsoft.com/office/drawing/2014/main" id="{4CE1A781-936E-CA4B-8F53-C2ACC97AB10B}"/>
              </a:ext>
            </a:extLst>
          </p:cNvPr>
          <p:cNvSpPr>
            <a:spLocks noGrp="1"/>
          </p:cNvSpPr>
          <p:nvPr>
            <p:ph type="body" sz="half" idx="12" hasCustomPrompt="1"/>
          </p:nvPr>
        </p:nvSpPr>
        <p:spPr>
          <a:xfrm>
            <a:off x="467999" y="684000"/>
            <a:ext cx="3384000" cy="252000"/>
          </a:xfrm>
        </p:spPr>
        <p:txBody>
          <a:bodyPr/>
          <a:lstStyle>
            <a:lvl1pPr marL="0" indent="0">
              <a:buNone/>
              <a:defRPr sz="1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Voor- en achternaam invullen</a:t>
            </a:r>
          </a:p>
        </p:txBody>
      </p:sp>
      <p:sp>
        <p:nvSpPr>
          <p:cNvPr id="3" name="Tekstvak 2">
            <a:extLst>
              <a:ext uri="{FF2B5EF4-FFF2-40B4-BE49-F238E27FC236}">
                <a16:creationId xmlns:a16="http://schemas.microsoft.com/office/drawing/2014/main" id="{258966E5-FFD1-C24F-83F9-82D0A557B9A8}"/>
              </a:ext>
            </a:extLst>
          </p:cNvPr>
          <p:cNvSpPr txBox="1"/>
          <p:nvPr userDrawn="1"/>
        </p:nvSpPr>
        <p:spPr>
          <a:xfrm>
            <a:off x="468000" y="4364194"/>
            <a:ext cx="2792558" cy="570136"/>
          </a:xfrm>
          <a:prstGeom prst="rect">
            <a:avLst/>
          </a:prstGeom>
          <a:noFill/>
        </p:spPr>
        <p:txBody>
          <a:bodyPr wrap="square" lIns="0" tIns="0" rIns="0" bIns="0" numCol="2" rtlCol="0" anchor="ctr" anchorCtr="0">
            <a:noAutofit/>
          </a:bodyPr>
          <a:lstStyle/>
          <a:p>
            <a:pPr>
              <a:lnSpc>
                <a:spcPct val="110000"/>
              </a:lnSpc>
            </a:pPr>
            <a:r>
              <a:rPr lang="nl-NL" sz="1000" kern="1200" noProof="1">
                <a:solidFill>
                  <a:schemeClr val="tx1"/>
                </a:solidFill>
                <a:effectLst/>
                <a:latin typeface="+mn-lt"/>
                <a:ea typeface="+mn-ea"/>
                <a:cs typeface="+mn-cs"/>
              </a:rPr>
              <a:t>Zandvoortselaan 146</a:t>
            </a:r>
          </a:p>
          <a:p>
            <a:pPr>
              <a:lnSpc>
                <a:spcPct val="110000"/>
              </a:lnSpc>
            </a:pPr>
            <a:r>
              <a:rPr lang="nl-NL" sz="1000" b="0" kern="1200" noProof="1">
                <a:solidFill>
                  <a:schemeClr val="tx1"/>
                </a:solidFill>
                <a:effectLst/>
                <a:latin typeface="+mn-lt"/>
                <a:ea typeface="+mn-ea"/>
                <a:cs typeface="+mn-cs"/>
              </a:rPr>
              <a:t>Postbus</a:t>
            </a:r>
            <a:r>
              <a:rPr lang="nl-NL" sz="1000" kern="1200" noProof="1">
                <a:solidFill>
                  <a:schemeClr val="tx1"/>
                </a:solidFill>
                <a:effectLst/>
                <a:latin typeface="+mn-lt"/>
                <a:ea typeface="+mn-ea"/>
                <a:cs typeface="+mn-cs"/>
              </a:rPr>
              <a:t> 53509</a:t>
            </a:r>
          </a:p>
          <a:p>
            <a:pPr>
              <a:lnSpc>
                <a:spcPct val="110000"/>
              </a:lnSpc>
            </a:pPr>
            <a:r>
              <a:rPr lang="nl-NL" sz="1000" kern="1200" noProof="1">
                <a:solidFill>
                  <a:schemeClr val="tx1"/>
                </a:solidFill>
                <a:effectLst/>
                <a:latin typeface="+mn-lt"/>
                <a:ea typeface="+mn-ea"/>
                <a:cs typeface="+mn-cs"/>
              </a:rPr>
              <a:t>2505 AM Den Haag</a:t>
            </a:r>
            <a:br>
              <a:rPr lang="nl-NL" sz="1000" kern="1200" noProof="1">
                <a:solidFill>
                  <a:schemeClr val="tx1"/>
                </a:solidFill>
                <a:effectLst/>
                <a:latin typeface="+mn-lt"/>
                <a:ea typeface="+mn-ea"/>
                <a:cs typeface="+mn-cs"/>
              </a:rPr>
            </a:br>
            <a:r>
              <a:rPr lang="nl-NL" sz="1000" kern="1200" noProof="1">
                <a:solidFill>
                  <a:schemeClr val="tx1"/>
                </a:solidFill>
                <a:effectLst/>
                <a:latin typeface="+mn-lt"/>
                <a:ea typeface="+mn-ea"/>
                <a:cs typeface="+mn-cs"/>
              </a:rPr>
              <a:t>070 448 28 28 </a:t>
            </a:r>
          </a:p>
          <a:p>
            <a:pPr>
              <a:lnSpc>
                <a:spcPct val="110000"/>
              </a:lnSpc>
            </a:pPr>
            <a:r>
              <a:rPr lang="nl-NL" sz="1000" kern="1200" noProof="1">
                <a:solidFill>
                  <a:schemeClr val="tx1"/>
                </a:solidFill>
                <a:effectLst/>
                <a:latin typeface="+mn-lt"/>
                <a:ea typeface="+mn-ea"/>
                <a:cs typeface="+mn-cs"/>
              </a:rPr>
              <a:t>info@hco.nl</a:t>
            </a:r>
          </a:p>
          <a:p>
            <a:pPr marL="0" marR="0" lvl="0" indent="0" algn="l" defTabSz="685800" rtl="0" eaLnBrk="1" fontAlgn="auto" latinLnBrk="0" hangingPunct="1">
              <a:lnSpc>
                <a:spcPct val="110000"/>
              </a:lnSpc>
              <a:spcBef>
                <a:spcPts val="0"/>
              </a:spcBef>
              <a:spcAft>
                <a:spcPts val="0"/>
              </a:spcAft>
              <a:buClrTx/>
              <a:buSzTx/>
              <a:buFontTx/>
              <a:buNone/>
              <a:tabLst/>
              <a:defRPr/>
            </a:pPr>
            <a:r>
              <a:rPr lang="nl-NL" sz="1000" noProof="1"/>
              <a:t>www.</a:t>
            </a:r>
            <a:r>
              <a:rPr lang="nl-NL" sz="1000" kern="1200" noProof="1">
                <a:solidFill>
                  <a:schemeClr val="tx1"/>
                </a:solidFill>
                <a:effectLst/>
                <a:latin typeface="+mn-lt"/>
                <a:ea typeface="+mn-ea"/>
                <a:cs typeface="+mn-cs"/>
              </a:rPr>
              <a:t>hco.nl</a:t>
            </a:r>
          </a:p>
        </p:txBody>
      </p:sp>
      <p:sp>
        <p:nvSpPr>
          <p:cNvPr id="13" name="Tekstvak 12">
            <a:extLst>
              <a:ext uri="{FF2B5EF4-FFF2-40B4-BE49-F238E27FC236}">
                <a16:creationId xmlns:a16="http://schemas.microsoft.com/office/drawing/2014/main" id="{0C60A496-C1F3-1140-BA53-317EFF983D02}"/>
              </a:ext>
            </a:extLst>
          </p:cNvPr>
          <p:cNvSpPr txBox="1"/>
          <p:nvPr userDrawn="1"/>
        </p:nvSpPr>
        <p:spPr>
          <a:xfrm>
            <a:off x="468000" y="2143978"/>
            <a:ext cx="2792558" cy="227538"/>
          </a:xfrm>
          <a:prstGeom prst="rect">
            <a:avLst/>
          </a:prstGeom>
          <a:noFill/>
        </p:spPr>
        <p:txBody>
          <a:bodyPr wrap="square" lIns="0" tIns="0" rIns="0" bIns="0" numCol="2" rtlCol="0">
            <a:noAutofit/>
          </a:bodyPr>
          <a:lstStyle/>
          <a:p>
            <a:pPr>
              <a:lnSpc>
                <a:spcPct val="110000"/>
              </a:lnSpc>
            </a:pPr>
            <a:r>
              <a:rPr lang="nl-NL" sz="1000" kern="1200" noProof="1">
                <a:solidFill>
                  <a:schemeClr val="bg1"/>
                </a:solidFill>
                <a:effectLst/>
                <a:latin typeface="+mn-lt"/>
                <a:ea typeface="+mn-ea"/>
                <a:cs typeface="+mn-cs"/>
              </a:rPr>
              <a:t>© Bazalt Groep</a:t>
            </a:r>
          </a:p>
          <a:p>
            <a:pPr>
              <a:lnSpc>
                <a:spcPct val="110000"/>
              </a:lnSpc>
            </a:pPr>
            <a:endParaRPr lang="nl-NL" sz="1000" dirty="0"/>
          </a:p>
        </p:txBody>
      </p:sp>
      <p:pic>
        <p:nvPicPr>
          <p:cNvPr id="5" name="Afbeelding 4">
            <a:extLst>
              <a:ext uri="{FF2B5EF4-FFF2-40B4-BE49-F238E27FC236}">
                <a16:creationId xmlns:a16="http://schemas.microsoft.com/office/drawing/2014/main" id="{2A947B20-4184-824F-A1E5-D385E3BEFCBE}"/>
              </a:ext>
            </a:extLst>
          </p:cNvPr>
          <p:cNvPicPr>
            <a:picLocks noChangeAspect="1"/>
          </p:cNvPicPr>
          <p:nvPr userDrawn="1"/>
        </p:nvPicPr>
        <p:blipFill>
          <a:blip r:embed="rId4">
            <a:alphaModFix/>
          </a:blip>
          <a:stretch>
            <a:fillRect/>
          </a:stretch>
        </p:blipFill>
        <p:spPr>
          <a:xfrm>
            <a:off x="7672700" y="4509561"/>
            <a:ext cx="1003300" cy="279400"/>
          </a:xfrm>
          <a:prstGeom prst="rect">
            <a:avLst/>
          </a:prstGeom>
        </p:spPr>
      </p:pic>
    </p:spTree>
    <p:extLst>
      <p:ext uri="{BB962C8B-B14F-4D97-AF65-F5344CB8AC3E}">
        <p14:creationId xmlns:p14="http://schemas.microsoft.com/office/powerpoint/2010/main" val="3194993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sluiting Oranj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467999" y="1006949"/>
            <a:ext cx="3383999" cy="881921"/>
          </a:xfrm>
        </p:spPr>
        <p:txBody>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Functie, emailadres en mobiele nummer invullen</a:t>
            </a:r>
          </a:p>
        </p:txBody>
      </p:sp>
      <p:pic>
        <p:nvPicPr>
          <p:cNvPr id="16" name="Afbeelding 15">
            <a:extLst>
              <a:ext uri="{FF2B5EF4-FFF2-40B4-BE49-F238E27FC236}">
                <a16:creationId xmlns:a16="http://schemas.microsoft.com/office/drawing/2014/main" id="{EF41CAB6-19AD-AD47-BF76-D320CE38EB49}"/>
              </a:ext>
            </a:extLst>
          </p:cNvPr>
          <p:cNvPicPr>
            <a:picLocks noChangeAspect="1"/>
          </p:cNvPicPr>
          <p:nvPr userDrawn="1"/>
        </p:nvPicPr>
        <p:blipFill>
          <a:blip r:embed="rId3"/>
          <a:stretch>
            <a:fillRect/>
          </a:stretch>
        </p:blipFill>
        <p:spPr>
          <a:xfrm>
            <a:off x="7452000" y="3057064"/>
            <a:ext cx="1689100" cy="762000"/>
          </a:xfrm>
          <a:prstGeom prst="rect">
            <a:avLst/>
          </a:prstGeom>
        </p:spPr>
      </p:pic>
      <p:sp>
        <p:nvSpPr>
          <p:cNvPr id="11" name="Text Placeholder 3">
            <a:extLst>
              <a:ext uri="{FF2B5EF4-FFF2-40B4-BE49-F238E27FC236}">
                <a16:creationId xmlns:a16="http://schemas.microsoft.com/office/drawing/2014/main" id="{4CE1A781-936E-CA4B-8F53-C2ACC97AB10B}"/>
              </a:ext>
            </a:extLst>
          </p:cNvPr>
          <p:cNvSpPr>
            <a:spLocks noGrp="1"/>
          </p:cNvSpPr>
          <p:nvPr>
            <p:ph type="body" sz="half" idx="12" hasCustomPrompt="1"/>
          </p:nvPr>
        </p:nvSpPr>
        <p:spPr>
          <a:xfrm>
            <a:off x="467999" y="684000"/>
            <a:ext cx="3384000" cy="252000"/>
          </a:xfrm>
        </p:spPr>
        <p:txBody>
          <a:bodyPr/>
          <a:lstStyle>
            <a:lvl1pPr marL="0" indent="0">
              <a:buNone/>
              <a:defRPr sz="1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Voor- en achternaam invullen</a:t>
            </a:r>
          </a:p>
        </p:txBody>
      </p:sp>
      <p:sp>
        <p:nvSpPr>
          <p:cNvPr id="3" name="Tekstvak 2">
            <a:extLst>
              <a:ext uri="{FF2B5EF4-FFF2-40B4-BE49-F238E27FC236}">
                <a16:creationId xmlns:a16="http://schemas.microsoft.com/office/drawing/2014/main" id="{258966E5-FFD1-C24F-83F9-82D0A557B9A8}"/>
              </a:ext>
            </a:extLst>
          </p:cNvPr>
          <p:cNvSpPr txBox="1"/>
          <p:nvPr userDrawn="1"/>
        </p:nvSpPr>
        <p:spPr>
          <a:xfrm>
            <a:off x="468000" y="4364194"/>
            <a:ext cx="2792558" cy="570136"/>
          </a:xfrm>
          <a:prstGeom prst="rect">
            <a:avLst/>
          </a:prstGeom>
          <a:noFill/>
        </p:spPr>
        <p:txBody>
          <a:bodyPr wrap="square" lIns="0" tIns="0" rIns="0" bIns="0" numCol="2" rtlCol="0" anchor="ctr" anchorCtr="0">
            <a:noAutofit/>
          </a:bodyPr>
          <a:lstStyle/>
          <a:p>
            <a:pPr>
              <a:lnSpc>
                <a:spcPct val="110000"/>
              </a:lnSpc>
            </a:pPr>
            <a:r>
              <a:rPr lang="nl-NL" sz="1000" kern="1200" noProof="1">
                <a:solidFill>
                  <a:schemeClr val="tx1"/>
                </a:solidFill>
                <a:effectLst/>
                <a:latin typeface="+mn-lt"/>
                <a:ea typeface="+mn-ea"/>
                <a:cs typeface="+mn-cs"/>
              </a:rPr>
              <a:t>Zandvoortselaan 146</a:t>
            </a:r>
          </a:p>
          <a:p>
            <a:pPr>
              <a:lnSpc>
                <a:spcPct val="110000"/>
              </a:lnSpc>
            </a:pPr>
            <a:r>
              <a:rPr lang="nl-NL" sz="1000" b="0" kern="1200" noProof="1">
                <a:solidFill>
                  <a:schemeClr val="tx1"/>
                </a:solidFill>
                <a:effectLst/>
                <a:latin typeface="+mn-lt"/>
                <a:ea typeface="+mn-ea"/>
                <a:cs typeface="+mn-cs"/>
              </a:rPr>
              <a:t>Postbus</a:t>
            </a:r>
            <a:r>
              <a:rPr lang="nl-NL" sz="1000" kern="1200" noProof="1">
                <a:solidFill>
                  <a:schemeClr val="tx1"/>
                </a:solidFill>
                <a:effectLst/>
                <a:latin typeface="+mn-lt"/>
                <a:ea typeface="+mn-ea"/>
                <a:cs typeface="+mn-cs"/>
              </a:rPr>
              <a:t> 53509</a:t>
            </a:r>
          </a:p>
          <a:p>
            <a:pPr>
              <a:lnSpc>
                <a:spcPct val="110000"/>
              </a:lnSpc>
            </a:pPr>
            <a:r>
              <a:rPr lang="nl-NL" sz="1000" kern="1200" noProof="1">
                <a:solidFill>
                  <a:schemeClr val="tx1"/>
                </a:solidFill>
                <a:effectLst/>
                <a:latin typeface="+mn-lt"/>
                <a:ea typeface="+mn-ea"/>
                <a:cs typeface="+mn-cs"/>
              </a:rPr>
              <a:t>2505 AM Den Haag</a:t>
            </a:r>
            <a:br>
              <a:rPr lang="nl-NL" sz="1000" kern="1200" noProof="1">
                <a:solidFill>
                  <a:schemeClr val="tx1"/>
                </a:solidFill>
                <a:effectLst/>
                <a:latin typeface="+mn-lt"/>
                <a:ea typeface="+mn-ea"/>
                <a:cs typeface="+mn-cs"/>
              </a:rPr>
            </a:br>
            <a:r>
              <a:rPr lang="nl-NL" sz="1000" kern="1200" noProof="1">
                <a:solidFill>
                  <a:schemeClr val="tx1"/>
                </a:solidFill>
                <a:effectLst/>
                <a:latin typeface="+mn-lt"/>
                <a:ea typeface="+mn-ea"/>
                <a:cs typeface="+mn-cs"/>
              </a:rPr>
              <a:t>070 448 28 28 </a:t>
            </a:r>
          </a:p>
          <a:p>
            <a:pPr>
              <a:lnSpc>
                <a:spcPct val="110000"/>
              </a:lnSpc>
            </a:pPr>
            <a:r>
              <a:rPr lang="nl-NL" sz="1000" kern="1200" noProof="1">
                <a:solidFill>
                  <a:schemeClr val="tx1"/>
                </a:solidFill>
                <a:effectLst/>
                <a:latin typeface="+mn-lt"/>
                <a:ea typeface="+mn-ea"/>
                <a:cs typeface="+mn-cs"/>
              </a:rPr>
              <a:t>info@hco.nl</a:t>
            </a:r>
          </a:p>
          <a:p>
            <a:pPr marL="0" marR="0" lvl="0" indent="0" algn="l" defTabSz="685800" rtl="0" eaLnBrk="1" fontAlgn="auto" latinLnBrk="0" hangingPunct="1">
              <a:lnSpc>
                <a:spcPct val="110000"/>
              </a:lnSpc>
              <a:spcBef>
                <a:spcPts val="0"/>
              </a:spcBef>
              <a:spcAft>
                <a:spcPts val="0"/>
              </a:spcAft>
              <a:buClrTx/>
              <a:buSzTx/>
              <a:buFontTx/>
              <a:buNone/>
              <a:tabLst/>
              <a:defRPr/>
            </a:pPr>
            <a:r>
              <a:rPr lang="nl-NL" sz="1000" noProof="1"/>
              <a:t>www.</a:t>
            </a:r>
            <a:r>
              <a:rPr lang="nl-NL" sz="1000" kern="1200" noProof="1">
                <a:solidFill>
                  <a:schemeClr val="tx1"/>
                </a:solidFill>
                <a:effectLst/>
                <a:latin typeface="+mn-lt"/>
                <a:ea typeface="+mn-ea"/>
                <a:cs typeface="+mn-cs"/>
              </a:rPr>
              <a:t>hco.nl</a:t>
            </a:r>
          </a:p>
        </p:txBody>
      </p:sp>
      <p:sp>
        <p:nvSpPr>
          <p:cNvPr id="13" name="Tekstvak 12">
            <a:extLst>
              <a:ext uri="{FF2B5EF4-FFF2-40B4-BE49-F238E27FC236}">
                <a16:creationId xmlns:a16="http://schemas.microsoft.com/office/drawing/2014/main" id="{0C60A496-C1F3-1140-BA53-317EFF983D02}"/>
              </a:ext>
            </a:extLst>
          </p:cNvPr>
          <p:cNvSpPr txBox="1"/>
          <p:nvPr userDrawn="1"/>
        </p:nvSpPr>
        <p:spPr>
          <a:xfrm>
            <a:off x="468000" y="2143978"/>
            <a:ext cx="2792558" cy="227538"/>
          </a:xfrm>
          <a:prstGeom prst="rect">
            <a:avLst/>
          </a:prstGeom>
          <a:noFill/>
        </p:spPr>
        <p:txBody>
          <a:bodyPr wrap="square" lIns="0" tIns="0" rIns="0" bIns="0" numCol="2" rtlCol="0">
            <a:noAutofit/>
          </a:bodyPr>
          <a:lstStyle/>
          <a:p>
            <a:pPr>
              <a:lnSpc>
                <a:spcPct val="110000"/>
              </a:lnSpc>
            </a:pPr>
            <a:r>
              <a:rPr lang="nl-NL" sz="1000" kern="1200" noProof="1">
                <a:solidFill>
                  <a:schemeClr val="bg1"/>
                </a:solidFill>
                <a:effectLst/>
                <a:latin typeface="+mn-lt"/>
                <a:ea typeface="+mn-ea"/>
                <a:cs typeface="+mn-cs"/>
              </a:rPr>
              <a:t>© Bazalt Groep</a:t>
            </a:r>
          </a:p>
          <a:p>
            <a:pPr>
              <a:lnSpc>
                <a:spcPct val="110000"/>
              </a:lnSpc>
            </a:pPr>
            <a:endParaRPr lang="nl-NL" sz="1000" dirty="0"/>
          </a:p>
        </p:txBody>
      </p:sp>
      <p:pic>
        <p:nvPicPr>
          <p:cNvPr id="5" name="Afbeelding 4">
            <a:extLst>
              <a:ext uri="{FF2B5EF4-FFF2-40B4-BE49-F238E27FC236}">
                <a16:creationId xmlns:a16="http://schemas.microsoft.com/office/drawing/2014/main" id="{2A947B20-4184-824F-A1E5-D385E3BEFCBE}"/>
              </a:ext>
            </a:extLst>
          </p:cNvPr>
          <p:cNvPicPr>
            <a:picLocks noChangeAspect="1"/>
          </p:cNvPicPr>
          <p:nvPr userDrawn="1"/>
        </p:nvPicPr>
        <p:blipFill>
          <a:blip r:embed="rId4">
            <a:alphaModFix/>
          </a:blip>
          <a:stretch>
            <a:fillRect/>
          </a:stretch>
        </p:blipFill>
        <p:spPr>
          <a:xfrm>
            <a:off x="7672700" y="4509561"/>
            <a:ext cx="1003300" cy="279400"/>
          </a:xfrm>
          <a:prstGeom prst="rect">
            <a:avLst/>
          </a:prstGeom>
        </p:spPr>
      </p:pic>
    </p:spTree>
    <p:extLst>
      <p:ext uri="{BB962C8B-B14F-4D97-AF65-F5344CB8AC3E}">
        <p14:creationId xmlns:p14="http://schemas.microsoft.com/office/powerpoint/2010/main" val="3083272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sluiting Roz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467999" y="1006949"/>
            <a:ext cx="3383999" cy="881921"/>
          </a:xfrm>
        </p:spPr>
        <p:txBody>
          <a:bodyPr/>
          <a:lstStyle>
            <a:lvl1pPr marL="0" indent="0">
              <a:buNone/>
              <a:defRPr sz="14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Functie, emailadres en mobiele nummer invullen</a:t>
            </a:r>
          </a:p>
        </p:txBody>
      </p:sp>
      <p:pic>
        <p:nvPicPr>
          <p:cNvPr id="16" name="Afbeelding 15">
            <a:extLst>
              <a:ext uri="{FF2B5EF4-FFF2-40B4-BE49-F238E27FC236}">
                <a16:creationId xmlns:a16="http://schemas.microsoft.com/office/drawing/2014/main" id="{EF41CAB6-19AD-AD47-BF76-D320CE38EB49}"/>
              </a:ext>
            </a:extLst>
          </p:cNvPr>
          <p:cNvPicPr>
            <a:picLocks noChangeAspect="1"/>
          </p:cNvPicPr>
          <p:nvPr userDrawn="1"/>
        </p:nvPicPr>
        <p:blipFill>
          <a:blip r:embed="rId3"/>
          <a:stretch>
            <a:fillRect/>
          </a:stretch>
        </p:blipFill>
        <p:spPr>
          <a:xfrm>
            <a:off x="7452000" y="3057064"/>
            <a:ext cx="1689100" cy="762000"/>
          </a:xfrm>
          <a:prstGeom prst="rect">
            <a:avLst/>
          </a:prstGeom>
        </p:spPr>
      </p:pic>
      <p:sp>
        <p:nvSpPr>
          <p:cNvPr id="11" name="Text Placeholder 3">
            <a:extLst>
              <a:ext uri="{FF2B5EF4-FFF2-40B4-BE49-F238E27FC236}">
                <a16:creationId xmlns:a16="http://schemas.microsoft.com/office/drawing/2014/main" id="{4CE1A781-936E-CA4B-8F53-C2ACC97AB10B}"/>
              </a:ext>
            </a:extLst>
          </p:cNvPr>
          <p:cNvSpPr>
            <a:spLocks noGrp="1"/>
          </p:cNvSpPr>
          <p:nvPr>
            <p:ph type="body" sz="half" idx="12" hasCustomPrompt="1"/>
          </p:nvPr>
        </p:nvSpPr>
        <p:spPr>
          <a:xfrm>
            <a:off x="467999" y="684000"/>
            <a:ext cx="3384000" cy="252000"/>
          </a:xfrm>
        </p:spPr>
        <p:txBody>
          <a:bodyPr/>
          <a:lstStyle>
            <a:lvl1pPr marL="0" indent="0">
              <a:buNone/>
              <a:defRPr sz="1800" b="1">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Voor- en achternaam invullen</a:t>
            </a:r>
          </a:p>
        </p:txBody>
      </p:sp>
      <p:sp>
        <p:nvSpPr>
          <p:cNvPr id="3" name="Tekstvak 2">
            <a:extLst>
              <a:ext uri="{FF2B5EF4-FFF2-40B4-BE49-F238E27FC236}">
                <a16:creationId xmlns:a16="http://schemas.microsoft.com/office/drawing/2014/main" id="{258966E5-FFD1-C24F-83F9-82D0A557B9A8}"/>
              </a:ext>
            </a:extLst>
          </p:cNvPr>
          <p:cNvSpPr txBox="1"/>
          <p:nvPr userDrawn="1"/>
        </p:nvSpPr>
        <p:spPr>
          <a:xfrm>
            <a:off x="468000" y="4364194"/>
            <a:ext cx="2792558" cy="570136"/>
          </a:xfrm>
          <a:prstGeom prst="rect">
            <a:avLst/>
          </a:prstGeom>
          <a:noFill/>
        </p:spPr>
        <p:txBody>
          <a:bodyPr wrap="square" lIns="0" tIns="0" rIns="0" bIns="0" numCol="2" rtlCol="0" anchor="ctr" anchorCtr="0">
            <a:noAutofit/>
          </a:bodyPr>
          <a:lstStyle/>
          <a:p>
            <a:pPr>
              <a:lnSpc>
                <a:spcPct val="110000"/>
              </a:lnSpc>
            </a:pPr>
            <a:r>
              <a:rPr lang="nl-NL" sz="1000" kern="1200" noProof="1">
                <a:solidFill>
                  <a:schemeClr val="tx1"/>
                </a:solidFill>
                <a:effectLst/>
                <a:latin typeface="+mn-lt"/>
                <a:ea typeface="+mn-ea"/>
                <a:cs typeface="+mn-cs"/>
              </a:rPr>
              <a:t>Zandvoortselaan 146</a:t>
            </a:r>
          </a:p>
          <a:p>
            <a:pPr>
              <a:lnSpc>
                <a:spcPct val="110000"/>
              </a:lnSpc>
            </a:pPr>
            <a:r>
              <a:rPr lang="nl-NL" sz="1000" b="0" kern="1200" noProof="1">
                <a:solidFill>
                  <a:schemeClr val="tx1"/>
                </a:solidFill>
                <a:effectLst/>
                <a:latin typeface="+mn-lt"/>
                <a:ea typeface="+mn-ea"/>
                <a:cs typeface="+mn-cs"/>
              </a:rPr>
              <a:t>Postbus</a:t>
            </a:r>
            <a:r>
              <a:rPr lang="nl-NL" sz="1000" kern="1200" noProof="1">
                <a:solidFill>
                  <a:schemeClr val="tx1"/>
                </a:solidFill>
                <a:effectLst/>
                <a:latin typeface="+mn-lt"/>
                <a:ea typeface="+mn-ea"/>
                <a:cs typeface="+mn-cs"/>
              </a:rPr>
              <a:t> 53509</a:t>
            </a:r>
          </a:p>
          <a:p>
            <a:pPr>
              <a:lnSpc>
                <a:spcPct val="110000"/>
              </a:lnSpc>
            </a:pPr>
            <a:r>
              <a:rPr lang="nl-NL" sz="1000" kern="1200" noProof="1">
                <a:solidFill>
                  <a:schemeClr val="tx1"/>
                </a:solidFill>
                <a:effectLst/>
                <a:latin typeface="+mn-lt"/>
                <a:ea typeface="+mn-ea"/>
                <a:cs typeface="+mn-cs"/>
              </a:rPr>
              <a:t>2505 AM Den Haag</a:t>
            </a:r>
            <a:br>
              <a:rPr lang="nl-NL" sz="1000" kern="1200" noProof="1">
                <a:solidFill>
                  <a:schemeClr val="tx1"/>
                </a:solidFill>
                <a:effectLst/>
                <a:latin typeface="+mn-lt"/>
                <a:ea typeface="+mn-ea"/>
                <a:cs typeface="+mn-cs"/>
              </a:rPr>
            </a:br>
            <a:r>
              <a:rPr lang="nl-NL" sz="1000" kern="1200" noProof="1">
                <a:solidFill>
                  <a:schemeClr val="tx1"/>
                </a:solidFill>
                <a:effectLst/>
                <a:latin typeface="+mn-lt"/>
                <a:ea typeface="+mn-ea"/>
                <a:cs typeface="+mn-cs"/>
              </a:rPr>
              <a:t>070 448 28 28 </a:t>
            </a:r>
          </a:p>
          <a:p>
            <a:pPr>
              <a:lnSpc>
                <a:spcPct val="110000"/>
              </a:lnSpc>
            </a:pPr>
            <a:r>
              <a:rPr lang="nl-NL" sz="1000" kern="1200" noProof="1">
                <a:solidFill>
                  <a:schemeClr val="tx1"/>
                </a:solidFill>
                <a:effectLst/>
                <a:latin typeface="+mn-lt"/>
                <a:ea typeface="+mn-ea"/>
                <a:cs typeface="+mn-cs"/>
              </a:rPr>
              <a:t>info@hco.nl</a:t>
            </a:r>
          </a:p>
          <a:p>
            <a:pPr marL="0" marR="0" lvl="0" indent="0" algn="l" defTabSz="685800" rtl="0" eaLnBrk="1" fontAlgn="auto" latinLnBrk="0" hangingPunct="1">
              <a:lnSpc>
                <a:spcPct val="110000"/>
              </a:lnSpc>
              <a:spcBef>
                <a:spcPts val="0"/>
              </a:spcBef>
              <a:spcAft>
                <a:spcPts val="0"/>
              </a:spcAft>
              <a:buClrTx/>
              <a:buSzTx/>
              <a:buFontTx/>
              <a:buNone/>
              <a:tabLst/>
              <a:defRPr/>
            </a:pPr>
            <a:r>
              <a:rPr lang="nl-NL" sz="1000" noProof="1"/>
              <a:t>www.</a:t>
            </a:r>
            <a:r>
              <a:rPr lang="nl-NL" sz="1000" kern="1200" noProof="1">
                <a:solidFill>
                  <a:schemeClr val="tx1"/>
                </a:solidFill>
                <a:effectLst/>
                <a:latin typeface="+mn-lt"/>
                <a:ea typeface="+mn-ea"/>
                <a:cs typeface="+mn-cs"/>
              </a:rPr>
              <a:t>hco.nl</a:t>
            </a:r>
          </a:p>
        </p:txBody>
      </p:sp>
      <p:sp>
        <p:nvSpPr>
          <p:cNvPr id="13" name="Tekstvak 12">
            <a:extLst>
              <a:ext uri="{FF2B5EF4-FFF2-40B4-BE49-F238E27FC236}">
                <a16:creationId xmlns:a16="http://schemas.microsoft.com/office/drawing/2014/main" id="{0C60A496-C1F3-1140-BA53-317EFF983D02}"/>
              </a:ext>
            </a:extLst>
          </p:cNvPr>
          <p:cNvSpPr txBox="1"/>
          <p:nvPr userDrawn="1"/>
        </p:nvSpPr>
        <p:spPr>
          <a:xfrm>
            <a:off x="468000" y="2143978"/>
            <a:ext cx="2792558" cy="227538"/>
          </a:xfrm>
          <a:prstGeom prst="rect">
            <a:avLst/>
          </a:prstGeom>
          <a:noFill/>
        </p:spPr>
        <p:txBody>
          <a:bodyPr wrap="square" lIns="0" tIns="0" rIns="0" bIns="0" numCol="2" rtlCol="0">
            <a:noAutofit/>
          </a:bodyPr>
          <a:lstStyle/>
          <a:p>
            <a:pPr>
              <a:lnSpc>
                <a:spcPct val="110000"/>
              </a:lnSpc>
            </a:pPr>
            <a:r>
              <a:rPr lang="nl-NL" sz="1000" kern="1200" noProof="1">
                <a:solidFill>
                  <a:schemeClr val="bg1"/>
                </a:solidFill>
                <a:effectLst/>
                <a:latin typeface="+mn-lt"/>
                <a:ea typeface="+mn-ea"/>
                <a:cs typeface="+mn-cs"/>
              </a:rPr>
              <a:t>© Bazalt Groep</a:t>
            </a:r>
          </a:p>
          <a:p>
            <a:pPr>
              <a:lnSpc>
                <a:spcPct val="110000"/>
              </a:lnSpc>
            </a:pPr>
            <a:endParaRPr lang="nl-NL" sz="1000" dirty="0"/>
          </a:p>
        </p:txBody>
      </p:sp>
      <p:pic>
        <p:nvPicPr>
          <p:cNvPr id="5" name="Afbeelding 4">
            <a:extLst>
              <a:ext uri="{FF2B5EF4-FFF2-40B4-BE49-F238E27FC236}">
                <a16:creationId xmlns:a16="http://schemas.microsoft.com/office/drawing/2014/main" id="{2A947B20-4184-824F-A1E5-D385E3BEFCBE}"/>
              </a:ext>
            </a:extLst>
          </p:cNvPr>
          <p:cNvPicPr>
            <a:picLocks noChangeAspect="1"/>
          </p:cNvPicPr>
          <p:nvPr userDrawn="1"/>
        </p:nvPicPr>
        <p:blipFill>
          <a:blip r:embed="rId4">
            <a:alphaModFix/>
          </a:blip>
          <a:stretch>
            <a:fillRect/>
          </a:stretch>
        </p:blipFill>
        <p:spPr>
          <a:xfrm>
            <a:off x="7672700" y="4509561"/>
            <a:ext cx="1003300" cy="279400"/>
          </a:xfrm>
          <a:prstGeom prst="rect">
            <a:avLst/>
          </a:prstGeom>
        </p:spPr>
      </p:pic>
    </p:spTree>
    <p:extLst>
      <p:ext uri="{BB962C8B-B14F-4D97-AF65-F5344CB8AC3E}">
        <p14:creationId xmlns:p14="http://schemas.microsoft.com/office/powerpoint/2010/main" val="124950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e Gro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8000" y="2412000"/>
            <a:ext cx="6840000" cy="1260000"/>
          </a:xfrm>
        </p:spPr>
        <p:txBody>
          <a:bodyPr anchor="t" anchorCtr="0"/>
          <a:lstStyle>
            <a:lvl1pPr algn="l">
              <a:defRPr sz="4500">
                <a:solidFill>
                  <a:schemeClr val="tx1"/>
                </a:solidFill>
              </a:defRPr>
            </a:lvl1pPr>
          </a:lstStyle>
          <a:p>
            <a:r>
              <a:rPr lang="nl-NL" dirty="0"/>
              <a:t>Hier staat een titel</a:t>
            </a:r>
            <a:endParaRPr lang="en-US" dirty="0"/>
          </a:p>
        </p:txBody>
      </p:sp>
    </p:spTree>
    <p:extLst>
      <p:ext uri="{BB962C8B-B14F-4D97-AF65-F5344CB8AC3E}">
        <p14:creationId xmlns:p14="http://schemas.microsoft.com/office/powerpoint/2010/main" val="42522080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fsluiting Ge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467999" y="1006949"/>
            <a:ext cx="3383999" cy="881921"/>
          </a:xfrm>
        </p:spPr>
        <p:txBody>
          <a:bodyPr/>
          <a:lstStyle>
            <a:lvl1pPr marL="0" indent="0">
              <a:buNone/>
              <a:defRPr sz="14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Functie, emailadres en mobiele nummer invullen</a:t>
            </a:r>
          </a:p>
        </p:txBody>
      </p:sp>
      <p:pic>
        <p:nvPicPr>
          <p:cNvPr id="16" name="Afbeelding 15">
            <a:extLst>
              <a:ext uri="{FF2B5EF4-FFF2-40B4-BE49-F238E27FC236}">
                <a16:creationId xmlns:a16="http://schemas.microsoft.com/office/drawing/2014/main" id="{EF41CAB6-19AD-AD47-BF76-D320CE38EB49}"/>
              </a:ext>
            </a:extLst>
          </p:cNvPr>
          <p:cNvPicPr>
            <a:picLocks noChangeAspect="1"/>
          </p:cNvPicPr>
          <p:nvPr userDrawn="1"/>
        </p:nvPicPr>
        <p:blipFill>
          <a:blip r:embed="rId3"/>
          <a:stretch>
            <a:fillRect/>
          </a:stretch>
        </p:blipFill>
        <p:spPr>
          <a:xfrm>
            <a:off x="7452000" y="3057064"/>
            <a:ext cx="1689100" cy="762000"/>
          </a:xfrm>
          <a:prstGeom prst="rect">
            <a:avLst/>
          </a:prstGeom>
        </p:spPr>
      </p:pic>
      <p:sp>
        <p:nvSpPr>
          <p:cNvPr id="11" name="Text Placeholder 3">
            <a:extLst>
              <a:ext uri="{FF2B5EF4-FFF2-40B4-BE49-F238E27FC236}">
                <a16:creationId xmlns:a16="http://schemas.microsoft.com/office/drawing/2014/main" id="{4CE1A781-936E-CA4B-8F53-C2ACC97AB10B}"/>
              </a:ext>
            </a:extLst>
          </p:cNvPr>
          <p:cNvSpPr>
            <a:spLocks noGrp="1"/>
          </p:cNvSpPr>
          <p:nvPr>
            <p:ph type="body" sz="half" idx="12" hasCustomPrompt="1"/>
          </p:nvPr>
        </p:nvSpPr>
        <p:spPr>
          <a:xfrm>
            <a:off x="467999" y="684000"/>
            <a:ext cx="3384000" cy="252000"/>
          </a:xfrm>
        </p:spPr>
        <p:txBody>
          <a:bodyPr/>
          <a:lstStyle>
            <a:lvl1pPr marL="0" indent="0">
              <a:buNone/>
              <a:defRPr sz="1800" b="1">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dirty="0"/>
              <a:t>Voor- en achternaam invullen</a:t>
            </a:r>
          </a:p>
        </p:txBody>
      </p:sp>
      <p:sp>
        <p:nvSpPr>
          <p:cNvPr id="3" name="Tekstvak 2">
            <a:extLst>
              <a:ext uri="{FF2B5EF4-FFF2-40B4-BE49-F238E27FC236}">
                <a16:creationId xmlns:a16="http://schemas.microsoft.com/office/drawing/2014/main" id="{258966E5-FFD1-C24F-83F9-82D0A557B9A8}"/>
              </a:ext>
            </a:extLst>
          </p:cNvPr>
          <p:cNvSpPr txBox="1"/>
          <p:nvPr userDrawn="1"/>
        </p:nvSpPr>
        <p:spPr>
          <a:xfrm>
            <a:off x="468000" y="4364194"/>
            <a:ext cx="2792558" cy="570136"/>
          </a:xfrm>
          <a:prstGeom prst="rect">
            <a:avLst/>
          </a:prstGeom>
          <a:noFill/>
        </p:spPr>
        <p:txBody>
          <a:bodyPr wrap="square" lIns="0" tIns="0" rIns="0" bIns="0" numCol="2" rtlCol="0" anchor="ctr" anchorCtr="0">
            <a:noAutofit/>
          </a:bodyPr>
          <a:lstStyle/>
          <a:p>
            <a:pPr>
              <a:lnSpc>
                <a:spcPct val="110000"/>
              </a:lnSpc>
            </a:pPr>
            <a:r>
              <a:rPr lang="nl-NL" sz="1000" kern="1200" noProof="1">
                <a:solidFill>
                  <a:schemeClr val="tx1"/>
                </a:solidFill>
                <a:effectLst/>
                <a:latin typeface="+mn-lt"/>
                <a:ea typeface="+mn-ea"/>
                <a:cs typeface="+mn-cs"/>
              </a:rPr>
              <a:t>Zandvoortselaan 146</a:t>
            </a:r>
          </a:p>
          <a:p>
            <a:pPr>
              <a:lnSpc>
                <a:spcPct val="110000"/>
              </a:lnSpc>
            </a:pPr>
            <a:r>
              <a:rPr lang="nl-NL" sz="1000" b="0" kern="1200" noProof="1">
                <a:solidFill>
                  <a:schemeClr val="tx1"/>
                </a:solidFill>
                <a:effectLst/>
                <a:latin typeface="+mn-lt"/>
                <a:ea typeface="+mn-ea"/>
                <a:cs typeface="+mn-cs"/>
              </a:rPr>
              <a:t>Postbus</a:t>
            </a:r>
            <a:r>
              <a:rPr lang="nl-NL" sz="1000" kern="1200" noProof="1">
                <a:solidFill>
                  <a:schemeClr val="tx1"/>
                </a:solidFill>
                <a:effectLst/>
                <a:latin typeface="+mn-lt"/>
                <a:ea typeface="+mn-ea"/>
                <a:cs typeface="+mn-cs"/>
              </a:rPr>
              <a:t> 53509</a:t>
            </a:r>
          </a:p>
          <a:p>
            <a:pPr>
              <a:lnSpc>
                <a:spcPct val="110000"/>
              </a:lnSpc>
            </a:pPr>
            <a:r>
              <a:rPr lang="nl-NL" sz="1000" kern="1200" noProof="1">
                <a:solidFill>
                  <a:schemeClr val="tx1"/>
                </a:solidFill>
                <a:effectLst/>
                <a:latin typeface="+mn-lt"/>
                <a:ea typeface="+mn-ea"/>
                <a:cs typeface="+mn-cs"/>
              </a:rPr>
              <a:t>2505 AM Den Haag</a:t>
            </a:r>
            <a:br>
              <a:rPr lang="nl-NL" sz="1000" kern="1200" noProof="1">
                <a:solidFill>
                  <a:schemeClr val="tx1"/>
                </a:solidFill>
                <a:effectLst/>
                <a:latin typeface="+mn-lt"/>
                <a:ea typeface="+mn-ea"/>
                <a:cs typeface="+mn-cs"/>
              </a:rPr>
            </a:br>
            <a:r>
              <a:rPr lang="nl-NL" sz="1000" kern="1200" noProof="1">
                <a:solidFill>
                  <a:schemeClr val="tx1"/>
                </a:solidFill>
                <a:effectLst/>
                <a:latin typeface="+mn-lt"/>
                <a:ea typeface="+mn-ea"/>
                <a:cs typeface="+mn-cs"/>
              </a:rPr>
              <a:t>070 448 28 28 </a:t>
            </a:r>
          </a:p>
          <a:p>
            <a:pPr>
              <a:lnSpc>
                <a:spcPct val="110000"/>
              </a:lnSpc>
            </a:pPr>
            <a:r>
              <a:rPr lang="nl-NL" sz="1000" kern="1200" noProof="1">
                <a:solidFill>
                  <a:schemeClr val="tx1"/>
                </a:solidFill>
                <a:effectLst/>
                <a:latin typeface="+mn-lt"/>
                <a:ea typeface="+mn-ea"/>
                <a:cs typeface="+mn-cs"/>
              </a:rPr>
              <a:t>info@hco.nl</a:t>
            </a:r>
          </a:p>
          <a:p>
            <a:pPr marL="0" marR="0" lvl="0" indent="0" algn="l" defTabSz="685800" rtl="0" eaLnBrk="1" fontAlgn="auto" latinLnBrk="0" hangingPunct="1">
              <a:lnSpc>
                <a:spcPct val="110000"/>
              </a:lnSpc>
              <a:spcBef>
                <a:spcPts val="0"/>
              </a:spcBef>
              <a:spcAft>
                <a:spcPts val="0"/>
              </a:spcAft>
              <a:buClrTx/>
              <a:buSzTx/>
              <a:buFontTx/>
              <a:buNone/>
              <a:tabLst/>
              <a:defRPr/>
            </a:pPr>
            <a:r>
              <a:rPr lang="nl-NL" sz="1000" noProof="1"/>
              <a:t>www.</a:t>
            </a:r>
            <a:r>
              <a:rPr lang="nl-NL" sz="1000" kern="1200" noProof="1">
                <a:solidFill>
                  <a:schemeClr val="tx1"/>
                </a:solidFill>
                <a:effectLst/>
                <a:latin typeface="+mn-lt"/>
                <a:ea typeface="+mn-ea"/>
                <a:cs typeface="+mn-cs"/>
              </a:rPr>
              <a:t>hco.nl</a:t>
            </a:r>
          </a:p>
        </p:txBody>
      </p:sp>
      <p:sp>
        <p:nvSpPr>
          <p:cNvPr id="13" name="Tekstvak 12">
            <a:extLst>
              <a:ext uri="{FF2B5EF4-FFF2-40B4-BE49-F238E27FC236}">
                <a16:creationId xmlns:a16="http://schemas.microsoft.com/office/drawing/2014/main" id="{0C60A496-C1F3-1140-BA53-317EFF983D02}"/>
              </a:ext>
            </a:extLst>
          </p:cNvPr>
          <p:cNvSpPr txBox="1"/>
          <p:nvPr userDrawn="1"/>
        </p:nvSpPr>
        <p:spPr>
          <a:xfrm>
            <a:off x="468000" y="2143978"/>
            <a:ext cx="2792558" cy="227538"/>
          </a:xfrm>
          <a:prstGeom prst="rect">
            <a:avLst/>
          </a:prstGeom>
          <a:noFill/>
        </p:spPr>
        <p:txBody>
          <a:bodyPr wrap="square" lIns="0" tIns="0" rIns="0" bIns="0" numCol="2" rtlCol="0">
            <a:noAutofit/>
          </a:bodyPr>
          <a:lstStyle/>
          <a:p>
            <a:pPr>
              <a:lnSpc>
                <a:spcPct val="110000"/>
              </a:lnSpc>
            </a:pPr>
            <a:r>
              <a:rPr lang="nl-NL" sz="1000" kern="1200" noProof="1">
                <a:solidFill>
                  <a:schemeClr val="bg1"/>
                </a:solidFill>
                <a:effectLst/>
                <a:latin typeface="+mn-lt"/>
                <a:ea typeface="+mn-ea"/>
                <a:cs typeface="+mn-cs"/>
              </a:rPr>
              <a:t>© Bazalt Groep</a:t>
            </a:r>
          </a:p>
          <a:p>
            <a:pPr>
              <a:lnSpc>
                <a:spcPct val="110000"/>
              </a:lnSpc>
            </a:pPr>
            <a:endParaRPr lang="nl-NL" sz="1000" dirty="0"/>
          </a:p>
        </p:txBody>
      </p:sp>
      <p:pic>
        <p:nvPicPr>
          <p:cNvPr id="5" name="Afbeelding 4">
            <a:extLst>
              <a:ext uri="{FF2B5EF4-FFF2-40B4-BE49-F238E27FC236}">
                <a16:creationId xmlns:a16="http://schemas.microsoft.com/office/drawing/2014/main" id="{2A947B20-4184-824F-A1E5-D385E3BEFCBE}"/>
              </a:ext>
            </a:extLst>
          </p:cNvPr>
          <p:cNvPicPr>
            <a:picLocks noChangeAspect="1"/>
          </p:cNvPicPr>
          <p:nvPr userDrawn="1"/>
        </p:nvPicPr>
        <p:blipFill>
          <a:blip r:embed="rId4">
            <a:alphaModFix/>
          </a:blip>
          <a:stretch>
            <a:fillRect/>
          </a:stretch>
        </p:blipFill>
        <p:spPr>
          <a:xfrm>
            <a:off x="7672700" y="4509561"/>
            <a:ext cx="1003300" cy="279400"/>
          </a:xfrm>
          <a:prstGeom prst="rect">
            <a:avLst/>
          </a:prstGeom>
        </p:spPr>
      </p:pic>
    </p:spTree>
    <p:extLst>
      <p:ext uri="{BB962C8B-B14F-4D97-AF65-F5344CB8AC3E}">
        <p14:creationId xmlns:p14="http://schemas.microsoft.com/office/powerpoint/2010/main" val="2439397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psomming W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nl-NL" dirty="0"/>
              <a:t>Titel</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6A807607-8FB9-7C48-B89F-2BABED1561B2}" type="datetime1">
              <a:rPr lang="nl-NL" smtClean="0"/>
              <a:t>2-10-2019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1774300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psomming Gro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nl-NL" dirty="0"/>
              <a:t>Titel</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p>
            <a:fld id="{DDBF7FB5-5395-5A4E-8249-D63A315B593A}" type="datetime1">
              <a:rPr lang="nl-NL" smtClean="0"/>
              <a:t>2-10-2019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14F1411D-0280-154F-AEAC-4C20B7AA46B2}" type="slidenum">
              <a:rPr lang="nl-NL" smtClean="0"/>
              <a:t>‹nr.›</a:t>
            </a:fld>
            <a:endParaRPr lang="nl-NL"/>
          </a:p>
        </p:txBody>
      </p:sp>
    </p:spTree>
    <p:extLst>
      <p:ext uri="{BB962C8B-B14F-4D97-AF65-F5344CB8AC3E}">
        <p14:creationId xmlns:p14="http://schemas.microsoft.com/office/powerpoint/2010/main" val="2446976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Opsomming Pa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nl-NL" dirty="0"/>
              <a:t>Titel</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Tekststijl van het model bewerken
Tweede niveau
Derde niveau
Vierde niveau
Vijfde niveau</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6A807607-8FB9-7C48-B89F-2BABED1561B2}" type="datetime1">
              <a:rPr lang="nl-NL" smtClean="0"/>
              <a:pPr/>
              <a:t>2-10-2019</a:t>
            </a:fld>
            <a:endParaRPr lang="nl-NL"/>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nl-NL"/>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Tree>
    <p:extLst>
      <p:ext uri="{BB962C8B-B14F-4D97-AF65-F5344CB8AC3E}">
        <p14:creationId xmlns:p14="http://schemas.microsoft.com/office/powerpoint/2010/main" val="4243915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ee kolommen W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nl-NL" dirty="0"/>
              <a:t>Titel</a:t>
            </a:r>
            <a:endParaRPr lang="en-US" dirty="0"/>
          </a:p>
        </p:txBody>
      </p:sp>
      <p:sp>
        <p:nvSpPr>
          <p:cNvPr id="5" name="Date Placeholder 4"/>
          <p:cNvSpPr>
            <a:spLocks noGrp="1"/>
          </p:cNvSpPr>
          <p:nvPr>
            <p:ph type="dt" sz="half" idx="10"/>
          </p:nvPr>
        </p:nvSpPr>
        <p:spPr/>
        <p:txBody>
          <a:bodyPr/>
          <a:lstStyle/>
          <a:p>
            <a:fld id="{4352204A-D99F-4346-84BB-06AB258AFAA8}" type="datetime1">
              <a:rPr lang="nl-NL" smtClean="0"/>
              <a:t>2-10-2019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Content Placeholder 2">
            <a:extLst>
              <a:ext uri="{FF2B5EF4-FFF2-40B4-BE49-F238E27FC236}">
                <a16:creationId xmlns:a16="http://schemas.microsoft.com/office/drawing/2014/main" id="{DC6605C1-DF2C-C54A-8882-6C5D098EFA5D}"/>
              </a:ext>
            </a:extLst>
          </p:cNvPr>
          <p:cNvSpPr>
            <a:spLocks noGrp="1"/>
          </p:cNvSpPr>
          <p:nvPr>
            <p:ph idx="1"/>
          </p:nvPr>
        </p:nvSpPr>
        <p:spPr>
          <a:xfrm>
            <a:off x="467999" y="1151999"/>
            <a:ext cx="3888000" cy="3384000"/>
          </a:xfrm>
        </p:spPr>
        <p:txBody>
          <a:bodyPr/>
          <a:lstStyle/>
          <a:p>
            <a:pPr lvl="0"/>
            <a:r>
              <a:rPr lang="nl-NL"/>
              <a:t>Tekststijl van het model bewerken
Tweede niveau
Derde niveau
Vierde niveau
Vijfde niveau</a:t>
            </a:r>
            <a:endParaRPr lang="en-US" dirty="0"/>
          </a:p>
        </p:txBody>
      </p:sp>
      <p:sp>
        <p:nvSpPr>
          <p:cNvPr id="10" name="Content Placeholder 2">
            <a:extLst>
              <a:ext uri="{FF2B5EF4-FFF2-40B4-BE49-F238E27FC236}">
                <a16:creationId xmlns:a16="http://schemas.microsoft.com/office/drawing/2014/main" id="{B08148F4-1696-4344-9CAC-6FC04F7BBD44}"/>
              </a:ext>
            </a:extLst>
          </p:cNvPr>
          <p:cNvSpPr>
            <a:spLocks noGrp="1"/>
          </p:cNvSpPr>
          <p:nvPr>
            <p:ph idx="13"/>
          </p:nvPr>
        </p:nvSpPr>
        <p:spPr>
          <a:xfrm>
            <a:off x="4608000" y="1151999"/>
            <a:ext cx="3888000" cy="3384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Tekststijl van het model bewerken
Tweede niveau
Derde niveau
Vierde niveau
Vijfde niveau</a:t>
            </a:r>
            <a:endParaRPr lang="en-US" dirty="0"/>
          </a:p>
        </p:txBody>
      </p:sp>
    </p:spTree>
    <p:extLst>
      <p:ext uri="{BB962C8B-B14F-4D97-AF65-F5344CB8AC3E}">
        <p14:creationId xmlns:p14="http://schemas.microsoft.com/office/powerpoint/2010/main" val="1296857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kolommen Gro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nl-NL" dirty="0"/>
              <a:t>Titel</a:t>
            </a:r>
            <a:endParaRPr lang="en-US" dirty="0"/>
          </a:p>
        </p:txBody>
      </p:sp>
      <p:sp>
        <p:nvSpPr>
          <p:cNvPr id="5" name="Date Placeholder 4"/>
          <p:cNvSpPr>
            <a:spLocks noGrp="1"/>
          </p:cNvSpPr>
          <p:nvPr>
            <p:ph type="dt" sz="half" idx="10"/>
          </p:nvPr>
        </p:nvSpPr>
        <p:spPr/>
        <p:txBody>
          <a:bodyPr/>
          <a:lstStyle/>
          <a:p>
            <a:fld id="{66FFC02D-0FC7-2A42-B981-111AA285346D}" type="datetime1">
              <a:rPr lang="nl-NL" smtClean="0"/>
              <a:t>2-10-2019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14F1411D-0280-154F-AEAC-4C20B7AA46B2}" type="slidenum">
              <a:rPr lang="nl-NL" smtClean="0"/>
              <a:t>‹nr.›</a:t>
            </a:fld>
            <a:endParaRPr lang="nl-NL"/>
          </a:p>
        </p:txBody>
      </p:sp>
      <p:sp>
        <p:nvSpPr>
          <p:cNvPr id="8" name="Content Placeholder 2">
            <a:extLst>
              <a:ext uri="{FF2B5EF4-FFF2-40B4-BE49-F238E27FC236}">
                <a16:creationId xmlns:a16="http://schemas.microsoft.com/office/drawing/2014/main" id="{DC6605C1-DF2C-C54A-8882-6C5D098EFA5D}"/>
              </a:ext>
            </a:extLst>
          </p:cNvPr>
          <p:cNvSpPr>
            <a:spLocks noGrp="1"/>
          </p:cNvSpPr>
          <p:nvPr>
            <p:ph idx="1"/>
          </p:nvPr>
        </p:nvSpPr>
        <p:spPr>
          <a:xfrm>
            <a:off x="467999" y="1151999"/>
            <a:ext cx="3888000" cy="3384000"/>
          </a:xfrm>
        </p:spPr>
        <p:txBody>
          <a:bodyPr/>
          <a:lstStyle/>
          <a:p>
            <a:pPr lvl="0"/>
            <a:r>
              <a:rPr lang="nl-NL"/>
              <a:t>Tekststijl van het model bewerken
Tweede niveau
Derde niveau
Vierde niveau
Vijfde niveau</a:t>
            </a:r>
            <a:endParaRPr lang="en-US" dirty="0"/>
          </a:p>
        </p:txBody>
      </p:sp>
      <p:sp>
        <p:nvSpPr>
          <p:cNvPr id="10" name="Content Placeholder 2">
            <a:extLst>
              <a:ext uri="{FF2B5EF4-FFF2-40B4-BE49-F238E27FC236}">
                <a16:creationId xmlns:a16="http://schemas.microsoft.com/office/drawing/2014/main" id="{B08148F4-1696-4344-9CAC-6FC04F7BBD44}"/>
              </a:ext>
            </a:extLst>
          </p:cNvPr>
          <p:cNvSpPr>
            <a:spLocks noGrp="1"/>
          </p:cNvSpPr>
          <p:nvPr>
            <p:ph idx="13"/>
          </p:nvPr>
        </p:nvSpPr>
        <p:spPr>
          <a:xfrm>
            <a:off x="4608000" y="1151999"/>
            <a:ext cx="3888000" cy="3384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Tekststijl van het model bewerken
Tweede niveau
Derde niveau
Vierde niveau
Vijfde niveau</a:t>
            </a:r>
            <a:endParaRPr lang="en-US" dirty="0"/>
          </a:p>
        </p:txBody>
      </p:sp>
    </p:spTree>
    <p:extLst>
      <p:ext uri="{BB962C8B-B14F-4D97-AF65-F5344CB8AC3E}">
        <p14:creationId xmlns:p14="http://schemas.microsoft.com/office/powerpoint/2010/main" val="976524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ee kolommen Pa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nl-NL" dirty="0"/>
              <a:t>Titel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fld id="{66FFC02D-0FC7-2A42-B981-111AA285346D}" type="datetime1">
              <a:rPr lang="nl-NL" smtClean="0"/>
              <a:pPr/>
              <a:t>2-10-2019</a:t>
            </a:fld>
            <a:endParaRPr lang="nl-NL"/>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nl-NL"/>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14F1411D-0280-154F-AEAC-4C20B7AA46B2}" type="slidenum">
              <a:rPr lang="nl-NL" smtClean="0"/>
              <a:pPr/>
              <a:t>‹nr.›</a:t>
            </a:fld>
            <a:endParaRPr lang="nl-NL"/>
          </a:p>
        </p:txBody>
      </p:sp>
      <p:sp>
        <p:nvSpPr>
          <p:cNvPr id="8" name="Content Placeholder 2">
            <a:extLst>
              <a:ext uri="{FF2B5EF4-FFF2-40B4-BE49-F238E27FC236}">
                <a16:creationId xmlns:a16="http://schemas.microsoft.com/office/drawing/2014/main" id="{DC6605C1-DF2C-C54A-8882-6C5D098EFA5D}"/>
              </a:ext>
            </a:extLst>
          </p:cNvPr>
          <p:cNvSpPr>
            <a:spLocks noGrp="1"/>
          </p:cNvSpPr>
          <p:nvPr>
            <p:ph idx="1"/>
          </p:nvPr>
        </p:nvSpPr>
        <p:spPr>
          <a:xfrm>
            <a:off x="467999" y="1151999"/>
            <a:ext cx="3888000" cy="3384000"/>
          </a:xfrm>
        </p:spPr>
        <p:txBody>
          <a:bodyPr/>
          <a:lstStyle>
            <a:lvl1pPr>
              <a:defRPr>
                <a:solidFill>
                  <a:schemeClr val="bg1"/>
                </a:solidFill>
              </a:defRPr>
            </a:lvl1pPr>
          </a:lstStyle>
          <a:p>
            <a:pPr lvl="0"/>
            <a:r>
              <a:rPr lang="nl-NL"/>
              <a:t>Tekststijl van het model bewerken
Tweede niveau
Derde niveau
Vierde niveau
Vijfde niveau</a:t>
            </a:r>
            <a:endParaRPr lang="en-US" dirty="0"/>
          </a:p>
        </p:txBody>
      </p:sp>
      <p:sp>
        <p:nvSpPr>
          <p:cNvPr id="10" name="Content Placeholder 2">
            <a:extLst>
              <a:ext uri="{FF2B5EF4-FFF2-40B4-BE49-F238E27FC236}">
                <a16:creationId xmlns:a16="http://schemas.microsoft.com/office/drawing/2014/main" id="{B08148F4-1696-4344-9CAC-6FC04F7BBD44}"/>
              </a:ext>
            </a:extLst>
          </p:cNvPr>
          <p:cNvSpPr>
            <a:spLocks noGrp="1"/>
          </p:cNvSpPr>
          <p:nvPr>
            <p:ph idx="13"/>
          </p:nvPr>
        </p:nvSpPr>
        <p:spPr>
          <a:xfrm>
            <a:off x="4608000" y="1151999"/>
            <a:ext cx="3888000" cy="3384000"/>
          </a:xfrm>
        </p:spPr>
        <p:txBody>
          <a:bodyPr/>
          <a:lstStyle>
            <a:lvl1pPr>
              <a:defRPr>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l-NL"/>
              <a:t>Tekststijl van het model bewerken
Tweede niveau
Derde niveau
Vierde niveau
Vijfde niveau</a:t>
            </a:r>
            <a:endParaRPr lang="en-US" dirty="0"/>
          </a:p>
        </p:txBody>
      </p:sp>
    </p:spTree>
    <p:extLst>
      <p:ext uri="{BB962C8B-B14F-4D97-AF65-F5344CB8AC3E}">
        <p14:creationId xmlns:p14="http://schemas.microsoft.com/office/powerpoint/2010/main" val="1255705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4.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288000"/>
            <a:ext cx="7775998" cy="828000"/>
          </a:xfrm>
          <a:prstGeom prst="rect">
            <a:avLst/>
          </a:prstGeom>
        </p:spPr>
        <p:txBody>
          <a:bodyPr vert="horz" lIns="0" tIns="0" rIns="0" bIns="0" rtlCol="0" anchor="ctr" anchorCtr="0">
            <a:noAutofit/>
          </a:bodyPr>
          <a:lstStyle/>
          <a:p>
            <a:r>
              <a:rPr lang="nl-NL" dirty="0"/>
              <a:t>Titel</a:t>
            </a:r>
            <a:endParaRPr lang="en-US" dirty="0"/>
          </a:p>
        </p:txBody>
      </p:sp>
      <p:sp>
        <p:nvSpPr>
          <p:cNvPr id="3" name="Text Placeholder 2"/>
          <p:cNvSpPr>
            <a:spLocks noGrp="1"/>
          </p:cNvSpPr>
          <p:nvPr>
            <p:ph type="body" idx="1"/>
          </p:nvPr>
        </p:nvSpPr>
        <p:spPr>
          <a:xfrm>
            <a:off x="467998" y="1151999"/>
            <a:ext cx="7776000" cy="3384000"/>
          </a:xfrm>
          <a:prstGeom prst="rect">
            <a:avLst/>
          </a:prstGeom>
        </p:spPr>
        <p:txBody>
          <a:bodyPr vert="horz" lIns="0" tIns="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5364000" y="4788000"/>
            <a:ext cx="2160000" cy="180000"/>
          </a:xfrm>
          <a:prstGeom prst="rect">
            <a:avLst/>
          </a:prstGeom>
        </p:spPr>
        <p:txBody>
          <a:bodyPr vert="horz" lIns="0" tIns="0" rIns="0" bIns="0" rtlCol="0" anchor="t" anchorCtr="0">
            <a:noAutofit/>
          </a:bodyPr>
          <a:lstStyle>
            <a:lvl1pPr algn="r">
              <a:defRPr sz="1100">
                <a:solidFill>
                  <a:schemeClr val="tx1"/>
                </a:solidFill>
              </a:defRPr>
            </a:lvl1pPr>
          </a:lstStyle>
          <a:p>
            <a:fld id="{F1C513E0-773D-9F47-A893-6EE0523E154E}" type="datetime1">
              <a:rPr lang="nl-NL" smtClean="0"/>
              <a:t>2-10-2019</a:t>
            </a:fld>
            <a:endParaRPr lang="nl-NL"/>
          </a:p>
        </p:txBody>
      </p:sp>
      <p:sp>
        <p:nvSpPr>
          <p:cNvPr id="5" name="Footer Placeholder 4"/>
          <p:cNvSpPr>
            <a:spLocks noGrp="1"/>
          </p:cNvSpPr>
          <p:nvPr>
            <p:ph type="ftr" sz="quarter" idx="3"/>
          </p:nvPr>
        </p:nvSpPr>
        <p:spPr>
          <a:xfrm>
            <a:off x="828000" y="4788000"/>
            <a:ext cx="4536000" cy="180000"/>
          </a:xfrm>
          <a:prstGeom prst="rect">
            <a:avLst/>
          </a:prstGeom>
        </p:spPr>
        <p:txBody>
          <a:bodyPr vert="horz" lIns="0" tIns="0" rIns="0" bIns="0" rtlCol="0" anchor="t" anchorCtr="0">
            <a:noAutofit/>
          </a:bodyPr>
          <a:lstStyle>
            <a:lvl1pPr algn="l">
              <a:defRPr sz="1100">
                <a:solidFill>
                  <a:schemeClr val="tx1"/>
                </a:solidFill>
              </a:defRPr>
            </a:lvl1pPr>
          </a:lstStyle>
          <a:p>
            <a:endParaRPr lang="nl-NL" dirty="0"/>
          </a:p>
        </p:txBody>
      </p:sp>
      <p:sp>
        <p:nvSpPr>
          <p:cNvPr id="6" name="Slide Number Placeholder 5"/>
          <p:cNvSpPr>
            <a:spLocks noGrp="1"/>
          </p:cNvSpPr>
          <p:nvPr>
            <p:ph type="sldNum" sz="quarter" idx="4"/>
          </p:nvPr>
        </p:nvSpPr>
        <p:spPr>
          <a:xfrm>
            <a:off x="468000" y="4788000"/>
            <a:ext cx="360000" cy="180000"/>
          </a:xfrm>
          <a:prstGeom prst="rect">
            <a:avLst/>
          </a:prstGeom>
        </p:spPr>
        <p:txBody>
          <a:bodyPr vert="horz" lIns="0" tIns="0" rIns="0" bIns="0" rtlCol="0" anchor="t" anchorCtr="0">
            <a:noAutofit/>
          </a:bodyPr>
          <a:lstStyle>
            <a:lvl1pPr algn="l">
              <a:defRPr sz="1100" b="1">
                <a:solidFill>
                  <a:schemeClr val="tx1"/>
                </a:solidFill>
              </a:defRPr>
            </a:lvl1pPr>
          </a:lstStyle>
          <a:p>
            <a:fld id="{14F1411D-0280-154F-AEAC-4C20B7AA46B2}" type="slidenum">
              <a:rPr lang="nl-NL" smtClean="0"/>
              <a:pPr/>
              <a:t>‹nr.›</a:t>
            </a:fld>
            <a:endParaRPr lang="nl-NL" dirty="0"/>
          </a:p>
        </p:txBody>
      </p:sp>
    </p:spTree>
    <p:extLst>
      <p:ext uri="{BB962C8B-B14F-4D97-AF65-F5344CB8AC3E}">
        <p14:creationId xmlns:p14="http://schemas.microsoft.com/office/powerpoint/2010/main" val="622555708"/>
      </p:ext>
    </p:extLst>
  </p:cSld>
  <p:clrMap bg1="lt1" tx1="dk1" bg2="lt2" tx2="dk2" accent1="accent1" accent2="accent2" accent3="accent3" accent4="accent4" accent5="accent5" accent6="accent6" hlink="hlink" folHlink="folHlink"/>
  <p:sldLayoutIdLst>
    <p:sldLayoutId id="2147483683" r:id="rId1"/>
    <p:sldLayoutId id="2147483688" r:id="rId2"/>
    <p:sldLayoutId id="2147483689" r:id="rId3"/>
    <p:sldLayoutId id="2147483674" r:id="rId4"/>
    <p:sldLayoutId id="2147483686" r:id="rId5"/>
    <p:sldLayoutId id="2147483735" r:id="rId6"/>
    <p:sldLayoutId id="2147483676" r:id="rId7"/>
    <p:sldLayoutId id="2147483687" r:id="rId8"/>
    <p:sldLayoutId id="2147483736" r:id="rId9"/>
    <p:sldLayoutId id="2147483681" r:id="rId10"/>
    <p:sldLayoutId id="2147483690" r:id="rId11"/>
    <p:sldLayoutId id="2147483737" r:id="rId12"/>
    <p:sldLayoutId id="2147483682" r:id="rId13"/>
    <p:sldLayoutId id="2147483678" r:id="rId14"/>
    <p:sldLayoutId id="2147483679" r:id="rId15"/>
  </p:sldLayoutIdLst>
  <p:hf sldNum="0" hdr="0" ftr="0"/>
  <p:txStyles>
    <p:titleStyle>
      <a:lvl1pPr algn="l" defTabSz="6858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180000" indent="-180000" algn="l" defTabSz="685800" rtl="0" eaLnBrk="1" latinLnBrk="0" hangingPunct="1">
        <a:lnSpc>
          <a:spcPct val="114000"/>
        </a:lnSpc>
        <a:spcBef>
          <a:spcPts val="0"/>
        </a:spcBef>
        <a:buFont typeface="Arial" panose="020B0604020202020204" pitchFamily="34" charset="0"/>
        <a:buChar char="•"/>
        <a:defRPr sz="2400" kern="1200">
          <a:solidFill>
            <a:schemeClr val="tx1"/>
          </a:solidFill>
          <a:latin typeface="+mn-lt"/>
          <a:ea typeface="+mn-ea"/>
          <a:cs typeface="+mn-cs"/>
        </a:defRPr>
      </a:lvl1pPr>
      <a:lvl2pPr marL="360000" indent="-180000" algn="l" defTabSz="685800" rtl="0" eaLnBrk="1" latinLnBrk="0" hangingPunct="1">
        <a:lnSpc>
          <a:spcPct val="114000"/>
        </a:lnSpc>
        <a:spcBef>
          <a:spcPts val="0"/>
        </a:spcBef>
        <a:buFont typeface="Arial" panose="020B0604020202020204" pitchFamily="34" charset="0"/>
        <a:buChar char="•"/>
        <a:defRPr sz="2400" kern="1200">
          <a:solidFill>
            <a:schemeClr val="tx1"/>
          </a:solidFill>
          <a:latin typeface="+mn-lt"/>
          <a:ea typeface="+mn-ea"/>
          <a:cs typeface="+mn-cs"/>
        </a:defRPr>
      </a:lvl2pPr>
      <a:lvl3pPr marL="540000" indent="-180000" algn="l" defTabSz="685800" rtl="0" eaLnBrk="1" latinLnBrk="0" hangingPunct="1">
        <a:lnSpc>
          <a:spcPct val="114000"/>
        </a:lnSpc>
        <a:spcBef>
          <a:spcPts val="0"/>
        </a:spcBef>
        <a:buFont typeface="Arial" panose="020B0604020202020204" pitchFamily="34" charset="0"/>
        <a:buChar char="•"/>
        <a:defRPr sz="2400" kern="1200">
          <a:solidFill>
            <a:schemeClr val="tx1"/>
          </a:solidFill>
          <a:latin typeface="+mn-lt"/>
          <a:ea typeface="+mn-ea"/>
          <a:cs typeface="+mn-cs"/>
        </a:defRPr>
      </a:lvl3pPr>
      <a:lvl4pPr marL="720000" indent="-180000" algn="l" defTabSz="685800" rtl="0" eaLnBrk="1" latinLnBrk="0" hangingPunct="1">
        <a:lnSpc>
          <a:spcPct val="114000"/>
        </a:lnSpc>
        <a:spcBef>
          <a:spcPts val="0"/>
        </a:spcBef>
        <a:buFont typeface="Arial" panose="020B0604020202020204" pitchFamily="34" charset="0"/>
        <a:buChar char="•"/>
        <a:defRPr sz="2400" kern="1200">
          <a:solidFill>
            <a:schemeClr val="tx1"/>
          </a:solidFill>
          <a:latin typeface="+mn-lt"/>
          <a:ea typeface="+mn-ea"/>
          <a:cs typeface="+mn-cs"/>
        </a:defRPr>
      </a:lvl4pPr>
      <a:lvl5pPr marL="900000" indent="-180000" algn="l" defTabSz="685800" rtl="0" eaLnBrk="1" latinLnBrk="0" hangingPunct="1">
        <a:lnSpc>
          <a:spcPct val="114000"/>
        </a:lnSpc>
        <a:spcBef>
          <a:spcPts val="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288000"/>
            <a:ext cx="7775998" cy="828000"/>
          </a:xfrm>
          <a:prstGeom prst="rect">
            <a:avLst/>
          </a:prstGeom>
        </p:spPr>
        <p:txBody>
          <a:bodyPr vert="horz" lIns="0" tIns="0" rIns="0" bIns="0" rtlCol="0" anchor="ctr" anchorCtr="0">
            <a:noAutofit/>
          </a:bodyPr>
          <a:lstStyle/>
          <a:p>
            <a:r>
              <a:rPr lang="nl-NL" dirty="0"/>
              <a:t>Titel</a:t>
            </a:r>
            <a:endParaRPr lang="en-US" dirty="0"/>
          </a:p>
        </p:txBody>
      </p:sp>
      <p:sp>
        <p:nvSpPr>
          <p:cNvPr id="3" name="Text Placeholder 2"/>
          <p:cNvSpPr>
            <a:spLocks noGrp="1"/>
          </p:cNvSpPr>
          <p:nvPr>
            <p:ph type="body" idx="1"/>
          </p:nvPr>
        </p:nvSpPr>
        <p:spPr>
          <a:xfrm>
            <a:off x="467998" y="1151999"/>
            <a:ext cx="7776000" cy="3384000"/>
          </a:xfrm>
          <a:prstGeom prst="rect">
            <a:avLst/>
          </a:prstGeom>
        </p:spPr>
        <p:txBody>
          <a:bodyPr vert="horz" lIns="0" tIns="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5364000" y="4788000"/>
            <a:ext cx="2160000" cy="180000"/>
          </a:xfrm>
          <a:prstGeom prst="rect">
            <a:avLst/>
          </a:prstGeom>
        </p:spPr>
        <p:txBody>
          <a:bodyPr vert="horz" lIns="0" tIns="0" rIns="0" bIns="0" rtlCol="0" anchor="t" anchorCtr="0">
            <a:noAutofit/>
          </a:bodyPr>
          <a:lstStyle>
            <a:lvl1pPr algn="r">
              <a:defRPr sz="1100">
                <a:solidFill>
                  <a:schemeClr val="tx1"/>
                </a:solidFill>
              </a:defRPr>
            </a:lvl1pPr>
          </a:lstStyle>
          <a:p>
            <a:fld id="{13498CBB-CF5F-8749-BBBB-61B0C7FC8B93}" type="datetime1">
              <a:rPr lang="nl-NL" smtClean="0"/>
              <a:t>2-10-2019</a:t>
            </a:fld>
            <a:endParaRPr lang="nl-NL"/>
          </a:p>
        </p:txBody>
      </p:sp>
      <p:sp>
        <p:nvSpPr>
          <p:cNvPr id="5" name="Footer Placeholder 4"/>
          <p:cNvSpPr>
            <a:spLocks noGrp="1"/>
          </p:cNvSpPr>
          <p:nvPr>
            <p:ph type="ftr" sz="quarter" idx="3"/>
          </p:nvPr>
        </p:nvSpPr>
        <p:spPr>
          <a:xfrm>
            <a:off x="828000" y="4788000"/>
            <a:ext cx="4536000" cy="180000"/>
          </a:xfrm>
          <a:prstGeom prst="rect">
            <a:avLst/>
          </a:prstGeom>
        </p:spPr>
        <p:txBody>
          <a:bodyPr vert="horz" lIns="0" tIns="0" rIns="0" bIns="0" rtlCol="0" anchor="t" anchorCtr="0">
            <a:noAutofit/>
          </a:bodyPr>
          <a:lstStyle>
            <a:lvl1pPr algn="l">
              <a:defRPr sz="1100">
                <a:solidFill>
                  <a:schemeClr val="tx1"/>
                </a:solidFill>
              </a:defRPr>
            </a:lvl1pPr>
          </a:lstStyle>
          <a:p>
            <a:endParaRPr lang="nl-NL" dirty="0"/>
          </a:p>
        </p:txBody>
      </p:sp>
      <p:sp>
        <p:nvSpPr>
          <p:cNvPr id="6" name="Slide Number Placeholder 5"/>
          <p:cNvSpPr>
            <a:spLocks noGrp="1"/>
          </p:cNvSpPr>
          <p:nvPr>
            <p:ph type="sldNum" sz="quarter" idx="4"/>
          </p:nvPr>
        </p:nvSpPr>
        <p:spPr>
          <a:xfrm>
            <a:off x="468000" y="4788000"/>
            <a:ext cx="360000" cy="180000"/>
          </a:xfrm>
          <a:prstGeom prst="rect">
            <a:avLst/>
          </a:prstGeom>
        </p:spPr>
        <p:txBody>
          <a:bodyPr vert="horz" lIns="0" tIns="0" rIns="0" bIns="0" rtlCol="0" anchor="t" anchorCtr="0">
            <a:noAutofit/>
          </a:bodyPr>
          <a:lstStyle>
            <a:lvl1pPr algn="l">
              <a:defRPr sz="1100" b="1">
                <a:solidFill>
                  <a:schemeClr val="tx1"/>
                </a:solidFill>
              </a:defRPr>
            </a:lvl1pPr>
          </a:lstStyle>
          <a:p>
            <a:fld id="{14F1411D-0280-154F-AEAC-4C20B7AA46B2}" type="slidenum">
              <a:rPr lang="nl-NL" smtClean="0"/>
              <a:pPr/>
              <a:t>‹nr.›</a:t>
            </a:fld>
            <a:endParaRPr lang="nl-NL" dirty="0"/>
          </a:p>
        </p:txBody>
      </p:sp>
    </p:spTree>
    <p:extLst>
      <p:ext uri="{BB962C8B-B14F-4D97-AF65-F5344CB8AC3E}">
        <p14:creationId xmlns:p14="http://schemas.microsoft.com/office/powerpoint/2010/main" val="36922078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Lst>
  <p:hf sldNum="0" hdr="0" ftr="0"/>
  <p:txStyles>
    <p:titleStyle>
      <a:lvl1pPr algn="l" defTabSz="6858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180000" indent="-180000" algn="l" defTabSz="685800" rtl="0" eaLnBrk="1" latinLnBrk="0" hangingPunct="1">
        <a:lnSpc>
          <a:spcPct val="114000"/>
        </a:lnSpc>
        <a:spcBef>
          <a:spcPts val="0"/>
        </a:spcBef>
        <a:buFont typeface="Arial" panose="020B0604020202020204" pitchFamily="34" charset="0"/>
        <a:buChar char="•"/>
        <a:defRPr sz="2400" kern="1200">
          <a:solidFill>
            <a:schemeClr val="tx1"/>
          </a:solidFill>
          <a:latin typeface="+mn-lt"/>
          <a:ea typeface="+mn-ea"/>
          <a:cs typeface="+mn-cs"/>
        </a:defRPr>
      </a:lvl1pPr>
      <a:lvl2pPr marL="360000" indent="-180000" algn="l" defTabSz="685800" rtl="0" eaLnBrk="1" latinLnBrk="0" hangingPunct="1">
        <a:lnSpc>
          <a:spcPct val="114000"/>
        </a:lnSpc>
        <a:spcBef>
          <a:spcPts val="0"/>
        </a:spcBef>
        <a:buFont typeface="Arial" panose="020B0604020202020204" pitchFamily="34" charset="0"/>
        <a:buChar char="•"/>
        <a:defRPr sz="2400" kern="1200">
          <a:solidFill>
            <a:schemeClr val="tx1"/>
          </a:solidFill>
          <a:latin typeface="+mn-lt"/>
          <a:ea typeface="+mn-ea"/>
          <a:cs typeface="+mn-cs"/>
        </a:defRPr>
      </a:lvl2pPr>
      <a:lvl3pPr marL="540000" indent="-180000" algn="l" defTabSz="685800" rtl="0" eaLnBrk="1" latinLnBrk="0" hangingPunct="1">
        <a:lnSpc>
          <a:spcPct val="114000"/>
        </a:lnSpc>
        <a:spcBef>
          <a:spcPts val="0"/>
        </a:spcBef>
        <a:buFont typeface="Arial" panose="020B0604020202020204" pitchFamily="34" charset="0"/>
        <a:buChar char="•"/>
        <a:defRPr sz="2400" kern="1200">
          <a:solidFill>
            <a:schemeClr val="tx1"/>
          </a:solidFill>
          <a:latin typeface="+mn-lt"/>
          <a:ea typeface="+mn-ea"/>
          <a:cs typeface="+mn-cs"/>
        </a:defRPr>
      </a:lvl3pPr>
      <a:lvl4pPr marL="720000" indent="-180000" algn="l" defTabSz="685800" rtl="0" eaLnBrk="1" latinLnBrk="0" hangingPunct="1">
        <a:lnSpc>
          <a:spcPct val="114000"/>
        </a:lnSpc>
        <a:spcBef>
          <a:spcPts val="0"/>
        </a:spcBef>
        <a:buFont typeface="Arial" panose="020B0604020202020204" pitchFamily="34" charset="0"/>
        <a:buChar char="•"/>
        <a:defRPr sz="2400" kern="1200">
          <a:solidFill>
            <a:schemeClr val="tx1"/>
          </a:solidFill>
          <a:latin typeface="+mn-lt"/>
          <a:ea typeface="+mn-ea"/>
          <a:cs typeface="+mn-cs"/>
        </a:defRPr>
      </a:lvl4pPr>
      <a:lvl5pPr marL="900000" indent="-180000" algn="l" defTabSz="685800" rtl="0" eaLnBrk="1" latinLnBrk="0" hangingPunct="1">
        <a:lnSpc>
          <a:spcPct val="114000"/>
        </a:lnSpc>
        <a:spcBef>
          <a:spcPts val="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288000"/>
            <a:ext cx="7775998" cy="828000"/>
          </a:xfrm>
          <a:prstGeom prst="rect">
            <a:avLst/>
          </a:prstGeom>
        </p:spPr>
        <p:txBody>
          <a:bodyPr vert="horz" lIns="0" tIns="0" rIns="0" bIns="0" rtlCol="0" anchor="ctr" anchorCtr="0">
            <a:noAutofit/>
          </a:bodyPr>
          <a:lstStyle/>
          <a:p>
            <a:r>
              <a:rPr lang="nl-NL" dirty="0"/>
              <a:t>Titel</a:t>
            </a:r>
            <a:endParaRPr lang="en-US" dirty="0"/>
          </a:p>
        </p:txBody>
      </p:sp>
      <p:sp>
        <p:nvSpPr>
          <p:cNvPr id="3" name="Text Placeholder 2"/>
          <p:cNvSpPr>
            <a:spLocks noGrp="1"/>
          </p:cNvSpPr>
          <p:nvPr>
            <p:ph type="body" idx="1"/>
          </p:nvPr>
        </p:nvSpPr>
        <p:spPr>
          <a:xfrm>
            <a:off x="467998" y="1151999"/>
            <a:ext cx="7776000" cy="3384000"/>
          </a:xfrm>
          <a:prstGeom prst="rect">
            <a:avLst/>
          </a:prstGeom>
        </p:spPr>
        <p:txBody>
          <a:bodyPr vert="horz" lIns="0" tIns="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5364000" y="4788000"/>
            <a:ext cx="2160000" cy="180000"/>
          </a:xfrm>
          <a:prstGeom prst="rect">
            <a:avLst/>
          </a:prstGeom>
        </p:spPr>
        <p:txBody>
          <a:bodyPr vert="horz" lIns="0" tIns="0" rIns="0" bIns="0" rtlCol="0" anchor="t" anchorCtr="0">
            <a:noAutofit/>
          </a:bodyPr>
          <a:lstStyle>
            <a:lvl1pPr algn="r">
              <a:defRPr sz="1100">
                <a:solidFill>
                  <a:schemeClr val="tx1"/>
                </a:solidFill>
              </a:defRPr>
            </a:lvl1pPr>
          </a:lstStyle>
          <a:p>
            <a:fld id="{F7DAC132-3873-9843-BD24-809710EA5688}" type="datetime1">
              <a:rPr lang="nl-NL" smtClean="0"/>
              <a:t>2-10-2019</a:t>
            </a:fld>
            <a:endParaRPr lang="nl-NL"/>
          </a:p>
        </p:txBody>
      </p:sp>
      <p:sp>
        <p:nvSpPr>
          <p:cNvPr id="5" name="Footer Placeholder 4"/>
          <p:cNvSpPr>
            <a:spLocks noGrp="1"/>
          </p:cNvSpPr>
          <p:nvPr>
            <p:ph type="ftr" sz="quarter" idx="3"/>
          </p:nvPr>
        </p:nvSpPr>
        <p:spPr>
          <a:xfrm>
            <a:off x="828000" y="4788000"/>
            <a:ext cx="4536000" cy="180000"/>
          </a:xfrm>
          <a:prstGeom prst="rect">
            <a:avLst/>
          </a:prstGeom>
        </p:spPr>
        <p:txBody>
          <a:bodyPr vert="horz" lIns="0" tIns="0" rIns="0" bIns="0" rtlCol="0" anchor="t" anchorCtr="0">
            <a:noAutofit/>
          </a:bodyPr>
          <a:lstStyle>
            <a:lvl1pPr algn="l">
              <a:defRPr sz="1100">
                <a:solidFill>
                  <a:schemeClr val="tx1"/>
                </a:solidFill>
              </a:defRPr>
            </a:lvl1pPr>
          </a:lstStyle>
          <a:p>
            <a:endParaRPr lang="nl-NL" dirty="0"/>
          </a:p>
        </p:txBody>
      </p:sp>
      <p:sp>
        <p:nvSpPr>
          <p:cNvPr id="6" name="Slide Number Placeholder 5"/>
          <p:cNvSpPr>
            <a:spLocks noGrp="1"/>
          </p:cNvSpPr>
          <p:nvPr>
            <p:ph type="sldNum" sz="quarter" idx="4"/>
          </p:nvPr>
        </p:nvSpPr>
        <p:spPr>
          <a:xfrm>
            <a:off x="468000" y="4788000"/>
            <a:ext cx="360000" cy="180000"/>
          </a:xfrm>
          <a:prstGeom prst="rect">
            <a:avLst/>
          </a:prstGeom>
        </p:spPr>
        <p:txBody>
          <a:bodyPr vert="horz" lIns="0" tIns="0" rIns="0" bIns="0" rtlCol="0" anchor="t" anchorCtr="0">
            <a:noAutofit/>
          </a:bodyPr>
          <a:lstStyle>
            <a:lvl1pPr algn="l">
              <a:defRPr sz="1100" b="1">
                <a:solidFill>
                  <a:schemeClr val="tx1"/>
                </a:solidFill>
              </a:defRPr>
            </a:lvl1pPr>
          </a:lstStyle>
          <a:p>
            <a:fld id="{14F1411D-0280-154F-AEAC-4C20B7AA46B2}" type="slidenum">
              <a:rPr lang="nl-NL" smtClean="0"/>
              <a:pPr/>
              <a:t>‹nr.›</a:t>
            </a:fld>
            <a:endParaRPr lang="nl-NL" dirty="0"/>
          </a:p>
        </p:txBody>
      </p:sp>
    </p:spTree>
    <p:extLst>
      <p:ext uri="{BB962C8B-B14F-4D97-AF65-F5344CB8AC3E}">
        <p14:creationId xmlns:p14="http://schemas.microsoft.com/office/powerpoint/2010/main" val="4099856233"/>
      </p:ext>
    </p:extLst>
  </p:cSld>
  <p:clrMap bg1="lt1" tx1="dk1" bg2="lt2" tx2="dk2" accent1="accent1" accent2="accent2" accent3="accent3" accent4="accent4" accent5="accent5" accent6="accent6" hlink="hlink" folHlink="folHlink"/>
  <p:sldLayoutIdLst>
    <p:sldLayoutId id="2147483697" r:id="rId1"/>
    <p:sldLayoutId id="2147483700" r:id="rId2"/>
    <p:sldLayoutId id="2147483701" r:id="rId3"/>
    <p:sldLayoutId id="2147483702" r:id="rId4"/>
    <p:sldLayoutId id="2147483703" r:id="rId5"/>
    <p:sldLayoutId id="2147483704" r:id="rId6"/>
  </p:sldLayoutIdLst>
  <p:hf sldNum="0" hdr="0" ftr="0"/>
  <p:txStyles>
    <p:titleStyle>
      <a:lvl1pPr algn="l" defTabSz="6858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180000" indent="-180000" algn="l" defTabSz="685800" rtl="0" eaLnBrk="1" latinLnBrk="0" hangingPunct="1">
        <a:lnSpc>
          <a:spcPct val="114000"/>
        </a:lnSpc>
        <a:spcBef>
          <a:spcPts val="0"/>
        </a:spcBef>
        <a:buFont typeface="Arial" panose="020B0604020202020204" pitchFamily="34" charset="0"/>
        <a:buChar char="•"/>
        <a:defRPr sz="2400" kern="1200">
          <a:solidFill>
            <a:schemeClr val="tx1"/>
          </a:solidFill>
          <a:latin typeface="+mn-lt"/>
          <a:ea typeface="+mn-ea"/>
          <a:cs typeface="+mn-cs"/>
        </a:defRPr>
      </a:lvl1pPr>
      <a:lvl2pPr marL="360000" indent="-180000" algn="l" defTabSz="685800" rtl="0" eaLnBrk="1" latinLnBrk="0" hangingPunct="1">
        <a:lnSpc>
          <a:spcPct val="114000"/>
        </a:lnSpc>
        <a:spcBef>
          <a:spcPts val="0"/>
        </a:spcBef>
        <a:buFont typeface="Arial" panose="020B0604020202020204" pitchFamily="34" charset="0"/>
        <a:buChar char="•"/>
        <a:defRPr sz="2400" kern="1200">
          <a:solidFill>
            <a:schemeClr val="tx1"/>
          </a:solidFill>
          <a:latin typeface="+mn-lt"/>
          <a:ea typeface="+mn-ea"/>
          <a:cs typeface="+mn-cs"/>
        </a:defRPr>
      </a:lvl2pPr>
      <a:lvl3pPr marL="540000" indent="-180000" algn="l" defTabSz="685800" rtl="0" eaLnBrk="1" latinLnBrk="0" hangingPunct="1">
        <a:lnSpc>
          <a:spcPct val="114000"/>
        </a:lnSpc>
        <a:spcBef>
          <a:spcPts val="0"/>
        </a:spcBef>
        <a:buFont typeface="Arial" panose="020B0604020202020204" pitchFamily="34" charset="0"/>
        <a:buChar char="•"/>
        <a:defRPr sz="2400" kern="1200">
          <a:solidFill>
            <a:schemeClr val="tx1"/>
          </a:solidFill>
          <a:latin typeface="+mn-lt"/>
          <a:ea typeface="+mn-ea"/>
          <a:cs typeface="+mn-cs"/>
        </a:defRPr>
      </a:lvl3pPr>
      <a:lvl4pPr marL="720000" indent="-180000" algn="l" defTabSz="685800" rtl="0" eaLnBrk="1" latinLnBrk="0" hangingPunct="1">
        <a:lnSpc>
          <a:spcPct val="114000"/>
        </a:lnSpc>
        <a:spcBef>
          <a:spcPts val="0"/>
        </a:spcBef>
        <a:buFont typeface="Arial" panose="020B0604020202020204" pitchFamily="34" charset="0"/>
        <a:buChar char="•"/>
        <a:defRPr sz="2400" kern="1200">
          <a:solidFill>
            <a:schemeClr val="tx1"/>
          </a:solidFill>
          <a:latin typeface="+mn-lt"/>
          <a:ea typeface="+mn-ea"/>
          <a:cs typeface="+mn-cs"/>
        </a:defRPr>
      </a:lvl4pPr>
      <a:lvl5pPr marL="900000" indent="-180000" algn="l" defTabSz="685800" rtl="0" eaLnBrk="1" latinLnBrk="0" hangingPunct="1">
        <a:lnSpc>
          <a:spcPct val="114000"/>
        </a:lnSpc>
        <a:spcBef>
          <a:spcPts val="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288000"/>
            <a:ext cx="7775998" cy="828000"/>
          </a:xfrm>
          <a:prstGeom prst="rect">
            <a:avLst/>
          </a:prstGeom>
        </p:spPr>
        <p:txBody>
          <a:bodyPr vert="horz" lIns="0" tIns="0" rIns="0" bIns="0" rtlCol="0" anchor="ctr" anchorCtr="0">
            <a:noAutofit/>
          </a:bodyPr>
          <a:lstStyle/>
          <a:p>
            <a:r>
              <a:rPr lang="nl-NL" dirty="0"/>
              <a:t>Slidetitel</a:t>
            </a:r>
            <a:endParaRPr lang="en-US" dirty="0"/>
          </a:p>
        </p:txBody>
      </p:sp>
      <p:sp>
        <p:nvSpPr>
          <p:cNvPr id="3" name="Text Placeholder 2"/>
          <p:cNvSpPr>
            <a:spLocks noGrp="1"/>
          </p:cNvSpPr>
          <p:nvPr>
            <p:ph type="body" idx="1"/>
          </p:nvPr>
        </p:nvSpPr>
        <p:spPr>
          <a:xfrm>
            <a:off x="467998" y="1151999"/>
            <a:ext cx="7776000" cy="3384000"/>
          </a:xfrm>
          <a:prstGeom prst="rect">
            <a:avLst/>
          </a:prstGeom>
        </p:spPr>
        <p:txBody>
          <a:bodyPr vert="horz" lIns="0" tIns="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5364000" y="4788000"/>
            <a:ext cx="2160000" cy="180000"/>
          </a:xfrm>
          <a:prstGeom prst="rect">
            <a:avLst/>
          </a:prstGeom>
        </p:spPr>
        <p:txBody>
          <a:bodyPr vert="horz" lIns="0" tIns="0" rIns="0" bIns="0" rtlCol="0" anchor="t" anchorCtr="0">
            <a:noAutofit/>
          </a:bodyPr>
          <a:lstStyle>
            <a:lvl1pPr algn="r">
              <a:defRPr sz="1100">
                <a:solidFill>
                  <a:schemeClr val="tx1"/>
                </a:solidFill>
              </a:defRPr>
            </a:lvl1pPr>
          </a:lstStyle>
          <a:p>
            <a:fld id="{F1C513E0-773D-9F47-A893-6EE0523E154E}" type="datetime1">
              <a:rPr lang="nl-NL" smtClean="0"/>
              <a:t>2-10-2019</a:t>
            </a:fld>
            <a:endParaRPr lang="nl-NL"/>
          </a:p>
        </p:txBody>
      </p:sp>
      <p:sp>
        <p:nvSpPr>
          <p:cNvPr id="5" name="Footer Placeholder 4"/>
          <p:cNvSpPr>
            <a:spLocks noGrp="1"/>
          </p:cNvSpPr>
          <p:nvPr>
            <p:ph type="ftr" sz="quarter" idx="3"/>
          </p:nvPr>
        </p:nvSpPr>
        <p:spPr>
          <a:xfrm>
            <a:off x="828000" y="4788000"/>
            <a:ext cx="4536000" cy="180000"/>
          </a:xfrm>
          <a:prstGeom prst="rect">
            <a:avLst/>
          </a:prstGeom>
        </p:spPr>
        <p:txBody>
          <a:bodyPr vert="horz" lIns="0" tIns="0" rIns="0" bIns="0" rtlCol="0" anchor="t" anchorCtr="0">
            <a:noAutofit/>
          </a:bodyPr>
          <a:lstStyle>
            <a:lvl1pPr algn="l">
              <a:defRPr sz="1100">
                <a:solidFill>
                  <a:schemeClr val="tx1"/>
                </a:solidFill>
              </a:defRPr>
            </a:lvl1pPr>
          </a:lstStyle>
          <a:p>
            <a:endParaRPr lang="nl-NL" dirty="0"/>
          </a:p>
        </p:txBody>
      </p:sp>
      <p:sp>
        <p:nvSpPr>
          <p:cNvPr id="6" name="Slide Number Placeholder 5"/>
          <p:cNvSpPr>
            <a:spLocks noGrp="1"/>
          </p:cNvSpPr>
          <p:nvPr>
            <p:ph type="sldNum" sz="quarter" idx="4"/>
          </p:nvPr>
        </p:nvSpPr>
        <p:spPr>
          <a:xfrm>
            <a:off x="468000" y="4788000"/>
            <a:ext cx="360000" cy="180000"/>
          </a:xfrm>
          <a:prstGeom prst="rect">
            <a:avLst/>
          </a:prstGeom>
        </p:spPr>
        <p:txBody>
          <a:bodyPr vert="horz" lIns="0" tIns="0" rIns="0" bIns="0" rtlCol="0" anchor="t" anchorCtr="0">
            <a:noAutofit/>
          </a:bodyPr>
          <a:lstStyle>
            <a:lvl1pPr algn="l">
              <a:defRPr sz="1100" b="1">
                <a:solidFill>
                  <a:schemeClr val="tx1"/>
                </a:solidFill>
              </a:defRPr>
            </a:lvl1pPr>
          </a:lstStyle>
          <a:p>
            <a:fld id="{14F1411D-0280-154F-AEAC-4C20B7AA46B2}" type="slidenum">
              <a:rPr lang="nl-NL" smtClean="0"/>
              <a:pPr/>
              <a:t>‹nr.›</a:t>
            </a:fld>
            <a:endParaRPr lang="nl-NL" dirty="0"/>
          </a:p>
        </p:txBody>
      </p:sp>
    </p:spTree>
    <p:extLst>
      <p:ext uri="{BB962C8B-B14F-4D97-AF65-F5344CB8AC3E}">
        <p14:creationId xmlns:p14="http://schemas.microsoft.com/office/powerpoint/2010/main" val="3338773187"/>
      </p:ext>
    </p:extLst>
  </p:cSld>
  <p:clrMap bg1="lt1" tx1="dk1" bg2="lt2" tx2="dk2" accent1="accent1" accent2="accent2" accent3="accent3" accent4="accent4" accent5="accent5" accent6="accent6" hlink="hlink" folHlink="folHlink"/>
  <p:sldLayoutIdLst>
    <p:sldLayoutId id="2147483734" r:id="rId1"/>
    <p:sldLayoutId id="2147483738" r:id="rId2"/>
    <p:sldLayoutId id="2147483739" r:id="rId3"/>
    <p:sldLayoutId id="2147483740" r:id="rId4"/>
    <p:sldLayoutId id="2147483741" r:id="rId5"/>
  </p:sldLayoutIdLst>
  <p:hf sldNum="0" hdr="0" ftr="0"/>
  <p:txStyles>
    <p:titleStyle>
      <a:lvl1pPr algn="l" defTabSz="6858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180000" indent="-180000" algn="l" defTabSz="685800" rtl="0" eaLnBrk="1" latinLnBrk="0" hangingPunct="1">
        <a:lnSpc>
          <a:spcPct val="114000"/>
        </a:lnSpc>
        <a:spcBef>
          <a:spcPts val="0"/>
        </a:spcBef>
        <a:buFont typeface="Arial" panose="020B0604020202020204" pitchFamily="34" charset="0"/>
        <a:buChar char="•"/>
        <a:defRPr sz="2400" kern="1200">
          <a:solidFill>
            <a:schemeClr val="tx1"/>
          </a:solidFill>
          <a:latin typeface="+mn-lt"/>
          <a:ea typeface="+mn-ea"/>
          <a:cs typeface="+mn-cs"/>
        </a:defRPr>
      </a:lvl1pPr>
      <a:lvl2pPr marL="360000" indent="-180000" algn="l" defTabSz="685800" rtl="0" eaLnBrk="1" latinLnBrk="0" hangingPunct="1">
        <a:lnSpc>
          <a:spcPct val="114000"/>
        </a:lnSpc>
        <a:spcBef>
          <a:spcPts val="0"/>
        </a:spcBef>
        <a:buFont typeface="Arial" panose="020B0604020202020204" pitchFamily="34" charset="0"/>
        <a:buChar char="•"/>
        <a:defRPr sz="2400" kern="1200">
          <a:solidFill>
            <a:schemeClr val="tx1"/>
          </a:solidFill>
          <a:latin typeface="+mn-lt"/>
          <a:ea typeface="+mn-ea"/>
          <a:cs typeface="+mn-cs"/>
        </a:defRPr>
      </a:lvl2pPr>
      <a:lvl3pPr marL="540000" indent="-180000" algn="l" defTabSz="685800" rtl="0" eaLnBrk="1" latinLnBrk="0" hangingPunct="1">
        <a:lnSpc>
          <a:spcPct val="114000"/>
        </a:lnSpc>
        <a:spcBef>
          <a:spcPts val="0"/>
        </a:spcBef>
        <a:buFont typeface="Arial" panose="020B0604020202020204" pitchFamily="34" charset="0"/>
        <a:buChar char="•"/>
        <a:defRPr sz="2400" kern="1200">
          <a:solidFill>
            <a:schemeClr val="tx1"/>
          </a:solidFill>
          <a:latin typeface="+mn-lt"/>
          <a:ea typeface="+mn-ea"/>
          <a:cs typeface="+mn-cs"/>
        </a:defRPr>
      </a:lvl3pPr>
      <a:lvl4pPr marL="720000" indent="-180000" algn="l" defTabSz="685800" rtl="0" eaLnBrk="1" latinLnBrk="0" hangingPunct="1">
        <a:lnSpc>
          <a:spcPct val="114000"/>
        </a:lnSpc>
        <a:spcBef>
          <a:spcPts val="0"/>
        </a:spcBef>
        <a:buFont typeface="Arial" panose="020B0604020202020204" pitchFamily="34" charset="0"/>
        <a:buChar char="•"/>
        <a:defRPr sz="2400" kern="1200">
          <a:solidFill>
            <a:schemeClr val="tx1"/>
          </a:solidFill>
          <a:latin typeface="+mn-lt"/>
          <a:ea typeface="+mn-ea"/>
          <a:cs typeface="+mn-cs"/>
        </a:defRPr>
      </a:lvl4pPr>
      <a:lvl5pPr marL="900000" indent="-180000" algn="l" defTabSz="685800" rtl="0" eaLnBrk="1" latinLnBrk="0" hangingPunct="1">
        <a:lnSpc>
          <a:spcPct val="114000"/>
        </a:lnSpc>
        <a:spcBef>
          <a:spcPts val="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30.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51.sv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0.sv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30.sv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30.svg"/><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30.sv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30.sv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30.sv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30.sv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45.sv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0.sv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png"/><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0.sv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3.jpg"/><Relationship Id="rId7" Type="http://schemas.openxmlformats.org/officeDocument/2006/relationships/image" Target="../media/image43.sv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5.sv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47.sv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0.sv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EEABB3-18A2-470F-9B29-DDB92042208B}"/>
              </a:ext>
            </a:extLst>
          </p:cNvPr>
          <p:cNvSpPr>
            <a:spLocks noGrp="1"/>
          </p:cNvSpPr>
          <p:nvPr>
            <p:ph type="ctrTitle"/>
          </p:nvPr>
        </p:nvSpPr>
        <p:spPr/>
        <p:txBody>
          <a:bodyPr/>
          <a:lstStyle/>
          <a:p>
            <a:r>
              <a:rPr lang="nl-NL" dirty="0"/>
              <a:t>NSCCT</a:t>
            </a:r>
          </a:p>
        </p:txBody>
      </p:sp>
      <p:sp>
        <p:nvSpPr>
          <p:cNvPr id="3" name="Ondertitel 2">
            <a:extLst>
              <a:ext uri="{FF2B5EF4-FFF2-40B4-BE49-F238E27FC236}">
                <a16:creationId xmlns:a16="http://schemas.microsoft.com/office/drawing/2014/main" id="{AB8B7FE8-0CDD-44F6-A274-B62FD634E398}"/>
              </a:ext>
            </a:extLst>
          </p:cNvPr>
          <p:cNvSpPr>
            <a:spLocks noGrp="1"/>
          </p:cNvSpPr>
          <p:nvPr>
            <p:ph type="subTitle" idx="1"/>
          </p:nvPr>
        </p:nvSpPr>
        <p:spPr/>
        <p:txBody>
          <a:bodyPr/>
          <a:lstStyle/>
          <a:p>
            <a:r>
              <a:rPr lang="nl-NL" dirty="0"/>
              <a:t>Instructie groep 4</a:t>
            </a:r>
          </a:p>
        </p:txBody>
      </p:sp>
      <p:sp>
        <p:nvSpPr>
          <p:cNvPr id="4" name="Tijdelijke aanduiding voor datum 3">
            <a:extLst>
              <a:ext uri="{FF2B5EF4-FFF2-40B4-BE49-F238E27FC236}">
                <a16:creationId xmlns:a16="http://schemas.microsoft.com/office/drawing/2014/main" id="{4D6CBBB5-B7C5-46A5-AA22-B6D9A1A9C832}"/>
              </a:ext>
            </a:extLst>
          </p:cNvPr>
          <p:cNvSpPr>
            <a:spLocks noGrp="1"/>
          </p:cNvSpPr>
          <p:nvPr>
            <p:ph type="dt" sz="half" idx="10"/>
          </p:nvPr>
        </p:nvSpPr>
        <p:spPr/>
        <p:txBody>
          <a:bodyPr/>
          <a:lstStyle/>
          <a:p>
            <a:pPr algn="l"/>
            <a:r>
              <a:rPr lang="nl-NL" dirty="0"/>
              <a:t>Datum </a:t>
            </a:r>
            <a:fld id="{D755FBC7-D354-D745-81A4-7C0D93211630}" type="datetime1">
              <a:rPr lang="nl-NL" smtClean="0"/>
              <a:t>2-10-2019</a:t>
            </a:fld>
            <a:endParaRPr lang="nl-NL" dirty="0"/>
          </a:p>
        </p:txBody>
      </p:sp>
    </p:spTree>
    <p:extLst>
      <p:ext uri="{BB962C8B-B14F-4D97-AF65-F5344CB8AC3E}">
        <p14:creationId xmlns:p14="http://schemas.microsoft.com/office/powerpoint/2010/main" val="364195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634DA-D5EC-4EEE-B78C-762C8CCC125A}"/>
              </a:ext>
            </a:extLst>
          </p:cNvPr>
          <p:cNvSpPr>
            <a:spLocks noGrp="1"/>
          </p:cNvSpPr>
          <p:nvPr>
            <p:ph type="title"/>
          </p:nvPr>
        </p:nvSpPr>
        <p:spPr/>
        <p:txBody>
          <a:bodyPr/>
          <a:lstStyle/>
          <a:p>
            <a:r>
              <a:rPr lang="nl-NL" dirty="0"/>
              <a:t>Taak 1: Vierkanten maken</a:t>
            </a:r>
          </a:p>
        </p:txBody>
      </p:sp>
      <p:pic>
        <p:nvPicPr>
          <p:cNvPr id="12" name="Afbeelding 11">
            <a:extLst>
              <a:ext uri="{FF2B5EF4-FFF2-40B4-BE49-F238E27FC236}">
                <a16:creationId xmlns:a16="http://schemas.microsoft.com/office/drawing/2014/main" id="{083B72A7-2FA3-4240-B084-5454B57CFB84}"/>
              </a:ext>
            </a:extLst>
          </p:cNvPr>
          <p:cNvPicPr>
            <a:picLocks noChangeAspect="1"/>
          </p:cNvPicPr>
          <p:nvPr/>
        </p:nvPicPr>
        <p:blipFill>
          <a:blip r:embed="rId3"/>
          <a:stretch>
            <a:fillRect/>
          </a:stretch>
        </p:blipFill>
        <p:spPr>
          <a:xfrm>
            <a:off x="450928" y="1324887"/>
            <a:ext cx="7776000" cy="3240000"/>
          </a:xfrm>
          <a:prstGeom prst="rect">
            <a:avLst/>
          </a:prstGeom>
        </p:spPr>
      </p:pic>
    </p:spTree>
    <p:extLst>
      <p:ext uri="{BB962C8B-B14F-4D97-AF65-F5344CB8AC3E}">
        <p14:creationId xmlns:p14="http://schemas.microsoft.com/office/powerpoint/2010/main" val="2234402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1B3FF1C-221C-4182-884D-286A55C02447}"/>
              </a:ext>
            </a:extLst>
          </p:cNvPr>
          <p:cNvPicPr>
            <a:picLocks noChangeAspect="1"/>
          </p:cNvPicPr>
          <p:nvPr/>
        </p:nvPicPr>
        <p:blipFill rotWithShape="1">
          <a:blip r:embed="rId3"/>
          <a:srcRect l="1349" t="1296" r="4406"/>
          <a:stretch/>
        </p:blipFill>
        <p:spPr>
          <a:xfrm>
            <a:off x="781050" y="66674"/>
            <a:ext cx="7343775" cy="5076825"/>
          </a:xfrm>
          <a:prstGeom prst="rect">
            <a:avLst/>
          </a:prstGeom>
        </p:spPr>
      </p:pic>
      <p:sp>
        <p:nvSpPr>
          <p:cNvPr id="4" name="Rechthoek 3">
            <a:extLst>
              <a:ext uri="{FF2B5EF4-FFF2-40B4-BE49-F238E27FC236}">
                <a16:creationId xmlns:a16="http://schemas.microsoft.com/office/drawing/2014/main" id="{CCED246E-0E69-445B-913B-B87A73DFD7C3}"/>
              </a:ext>
            </a:extLst>
          </p:cNvPr>
          <p:cNvSpPr/>
          <p:nvPr/>
        </p:nvSpPr>
        <p:spPr>
          <a:xfrm>
            <a:off x="4009966" y="66674"/>
            <a:ext cx="1636295" cy="998621"/>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Graphic 4" descr="Cursor">
            <a:extLst>
              <a:ext uri="{FF2B5EF4-FFF2-40B4-BE49-F238E27FC236}">
                <a16:creationId xmlns:a16="http://schemas.microsoft.com/office/drawing/2014/main" id="{6B95D2D4-A761-486C-BB98-087C95426B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3372937" y="639761"/>
            <a:ext cx="1080000" cy="1080000"/>
          </a:xfrm>
          <a:prstGeom prst="rect">
            <a:avLst/>
          </a:prstGeom>
        </p:spPr>
      </p:pic>
      <p:sp>
        <p:nvSpPr>
          <p:cNvPr id="7" name="Ovaal 6">
            <a:extLst>
              <a:ext uri="{FF2B5EF4-FFF2-40B4-BE49-F238E27FC236}">
                <a16:creationId xmlns:a16="http://schemas.microsoft.com/office/drawing/2014/main" id="{A690B507-418D-4541-AC99-058024621465}"/>
              </a:ext>
            </a:extLst>
          </p:cNvPr>
          <p:cNvSpPr/>
          <p:nvPr/>
        </p:nvSpPr>
        <p:spPr>
          <a:xfrm>
            <a:off x="5094990" y="690833"/>
            <a:ext cx="36000" cy="3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9057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634DA-D5EC-4EEE-B78C-762C8CCC125A}"/>
              </a:ext>
            </a:extLst>
          </p:cNvPr>
          <p:cNvSpPr>
            <a:spLocks noGrp="1"/>
          </p:cNvSpPr>
          <p:nvPr>
            <p:ph type="title"/>
          </p:nvPr>
        </p:nvSpPr>
        <p:spPr/>
        <p:txBody>
          <a:bodyPr/>
          <a:lstStyle/>
          <a:p>
            <a:r>
              <a:rPr lang="nl-NL" dirty="0"/>
              <a:t>Taak 1: Vierkanten maken</a:t>
            </a:r>
          </a:p>
        </p:txBody>
      </p:sp>
    </p:spTree>
    <p:extLst>
      <p:ext uri="{BB962C8B-B14F-4D97-AF65-F5344CB8AC3E}">
        <p14:creationId xmlns:p14="http://schemas.microsoft.com/office/powerpoint/2010/main" val="311242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634DA-D5EC-4EEE-B78C-762C8CCC125A}"/>
              </a:ext>
            </a:extLst>
          </p:cNvPr>
          <p:cNvSpPr>
            <a:spLocks noGrp="1"/>
          </p:cNvSpPr>
          <p:nvPr>
            <p:ph type="title"/>
          </p:nvPr>
        </p:nvSpPr>
        <p:spPr/>
        <p:txBody>
          <a:bodyPr/>
          <a:lstStyle/>
          <a:p>
            <a:r>
              <a:rPr lang="nl-NL" dirty="0"/>
              <a:t>Taak 2: Welke hoort er niet bij?</a:t>
            </a:r>
          </a:p>
        </p:txBody>
      </p:sp>
      <p:pic>
        <p:nvPicPr>
          <p:cNvPr id="6" name="Afbeelding 5">
            <a:extLst>
              <a:ext uri="{FF2B5EF4-FFF2-40B4-BE49-F238E27FC236}">
                <a16:creationId xmlns:a16="http://schemas.microsoft.com/office/drawing/2014/main" id="{3028893F-2A2C-4B61-9CCD-7B5F09C0DCF7}"/>
              </a:ext>
            </a:extLst>
          </p:cNvPr>
          <p:cNvPicPr>
            <a:picLocks noChangeAspect="1"/>
          </p:cNvPicPr>
          <p:nvPr/>
        </p:nvPicPr>
        <p:blipFill rotWithShape="1">
          <a:blip r:embed="rId3"/>
          <a:srcRect l="8784" r="6161"/>
          <a:stretch/>
        </p:blipFill>
        <p:spPr>
          <a:xfrm>
            <a:off x="1049018" y="1978701"/>
            <a:ext cx="6613961" cy="1898470"/>
          </a:xfrm>
          <a:prstGeom prst="rect">
            <a:avLst/>
          </a:prstGeom>
        </p:spPr>
      </p:pic>
    </p:spTree>
    <p:extLst>
      <p:ext uri="{BB962C8B-B14F-4D97-AF65-F5344CB8AC3E}">
        <p14:creationId xmlns:p14="http://schemas.microsoft.com/office/powerpoint/2010/main" val="1943979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1B3FF1C-221C-4182-884D-286A55C02447}"/>
              </a:ext>
            </a:extLst>
          </p:cNvPr>
          <p:cNvPicPr>
            <a:picLocks noChangeAspect="1"/>
          </p:cNvPicPr>
          <p:nvPr/>
        </p:nvPicPr>
        <p:blipFill rotWithShape="1">
          <a:blip r:embed="rId3"/>
          <a:srcRect l="1349" t="1296" r="4406"/>
          <a:stretch/>
        </p:blipFill>
        <p:spPr>
          <a:xfrm>
            <a:off x="781050" y="66674"/>
            <a:ext cx="7343775" cy="5076825"/>
          </a:xfrm>
          <a:prstGeom prst="rect">
            <a:avLst/>
          </a:prstGeom>
        </p:spPr>
      </p:pic>
      <p:sp>
        <p:nvSpPr>
          <p:cNvPr id="4" name="Rechthoek 3">
            <a:extLst>
              <a:ext uri="{FF2B5EF4-FFF2-40B4-BE49-F238E27FC236}">
                <a16:creationId xmlns:a16="http://schemas.microsoft.com/office/drawing/2014/main" id="{CCED246E-0E69-445B-913B-B87A73DFD7C3}"/>
              </a:ext>
            </a:extLst>
          </p:cNvPr>
          <p:cNvSpPr/>
          <p:nvPr/>
        </p:nvSpPr>
        <p:spPr>
          <a:xfrm>
            <a:off x="5887705" y="66674"/>
            <a:ext cx="1636295" cy="998621"/>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Graphic 4" descr="Cursor">
            <a:extLst>
              <a:ext uri="{FF2B5EF4-FFF2-40B4-BE49-F238E27FC236}">
                <a16:creationId xmlns:a16="http://schemas.microsoft.com/office/drawing/2014/main" id="{6B95D2D4-A761-486C-BB98-087C95426B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5250676" y="639761"/>
            <a:ext cx="1080000" cy="1080000"/>
          </a:xfrm>
          <a:prstGeom prst="rect">
            <a:avLst/>
          </a:prstGeom>
        </p:spPr>
      </p:pic>
      <p:sp>
        <p:nvSpPr>
          <p:cNvPr id="6" name="Ovaal 5">
            <a:extLst>
              <a:ext uri="{FF2B5EF4-FFF2-40B4-BE49-F238E27FC236}">
                <a16:creationId xmlns:a16="http://schemas.microsoft.com/office/drawing/2014/main" id="{27000B61-E018-4150-BDD4-CDD7CF217887}"/>
              </a:ext>
            </a:extLst>
          </p:cNvPr>
          <p:cNvSpPr/>
          <p:nvPr/>
        </p:nvSpPr>
        <p:spPr>
          <a:xfrm>
            <a:off x="6660280" y="695857"/>
            <a:ext cx="36000" cy="3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50138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634DA-D5EC-4EEE-B78C-762C8CCC125A}"/>
              </a:ext>
            </a:extLst>
          </p:cNvPr>
          <p:cNvSpPr>
            <a:spLocks noGrp="1"/>
          </p:cNvSpPr>
          <p:nvPr>
            <p:ph type="title"/>
          </p:nvPr>
        </p:nvSpPr>
        <p:spPr/>
        <p:txBody>
          <a:bodyPr/>
          <a:lstStyle/>
          <a:p>
            <a:r>
              <a:rPr lang="nl-NL" dirty="0"/>
              <a:t>Taak 2: Welke hoort er niet bij?</a:t>
            </a:r>
          </a:p>
        </p:txBody>
      </p:sp>
    </p:spTree>
    <p:extLst>
      <p:ext uri="{BB962C8B-B14F-4D97-AF65-F5344CB8AC3E}">
        <p14:creationId xmlns:p14="http://schemas.microsoft.com/office/powerpoint/2010/main" val="833296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610CFF7-16EB-404A-8302-6506CCE5B5FE}"/>
              </a:ext>
            </a:extLst>
          </p:cNvPr>
          <p:cNvPicPr>
            <a:picLocks noChangeAspect="1"/>
          </p:cNvPicPr>
          <p:nvPr/>
        </p:nvPicPr>
        <p:blipFill rotWithShape="1">
          <a:blip r:embed="rId3"/>
          <a:srcRect r="64137" b="50000"/>
          <a:stretch/>
        </p:blipFill>
        <p:spPr>
          <a:xfrm>
            <a:off x="4366125" y="2064974"/>
            <a:ext cx="1707964" cy="2571750"/>
          </a:xfrm>
          <a:prstGeom prst="rect">
            <a:avLst/>
          </a:prstGeom>
        </p:spPr>
      </p:pic>
      <p:pic>
        <p:nvPicPr>
          <p:cNvPr id="9" name="Graphic 8" descr="Spraak">
            <a:extLst>
              <a:ext uri="{FF2B5EF4-FFF2-40B4-BE49-F238E27FC236}">
                <a16:creationId xmlns:a16="http://schemas.microsoft.com/office/drawing/2014/main" id="{886BC601-E935-451C-9A94-D0896108C2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23131" y="242964"/>
            <a:ext cx="3094430" cy="3094430"/>
          </a:xfrm>
          <a:prstGeom prst="rect">
            <a:avLst/>
          </a:prstGeom>
        </p:spPr>
      </p:pic>
      <p:sp>
        <p:nvSpPr>
          <p:cNvPr id="10" name="Tekstvak 9">
            <a:extLst>
              <a:ext uri="{FF2B5EF4-FFF2-40B4-BE49-F238E27FC236}">
                <a16:creationId xmlns:a16="http://schemas.microsoft.com/office/drawing/2014/main" id="{64814990-C3AF-41C4-B7E2-A2159FEFA7B3}"/>
              </a:ext>
            </a:extLst>
          </p:cNvPr>
          <p:cNvSpPr txBox="1"/>
          <p:nvPr/>
        </p:nvSpPr>
        <p:spPr>
          <a:xfrm>
            <a:off x="3018619" y="892367"/>
            <a:ext cx="1938971" cy="1021332"/>
          </a:xfrm>
          <a:prstGeom prst="rect">
            <a:avLst/>
          </a:prstGeom>
          <a:noFill/>
        </p:spPr>
        <p:txBody>
          <a:bodyPr wrap="none" lIns="0" tIns="0" rIns="0" bIns="0" numCol="1" rtlCol="0">
            <a:noAutofit/>
          </a:bodyPr>
          <a:lstStyle/>
          <a:p>
            <a:pPr algn="ctr"/>
            <a:r>
              <a:rPr lang="nl-NL" sz="2000" b="1" kern="1200" dirty="0">
                <a:solidFill>
                  <a:schemeClr val="tx1"/>
                </a:solidFill>
                <a:effectLst/>
                <a:latin typeface="+mn-lt"/>
                <a:ea typeface="+mn-ea"/>
                <a:cs typeface="+mn-cs"/>
              </a:rPr>
              <a:t>Draai nu je</a:t>
            </a:r>
          </a:p>
          <a:p>
            <a:pPr algn="ctr"/>
            <a:r>
              <a:rPr lang="nl-NL" sz="2000" b="1" dirty="0"/>
              <a:t>a</a:t>
            </a:r>
            <a:r>
              <a:rPr lang="nl-NL" sz="2000" b="1" kern="1200" dirty="0">
                <a:solidFill>
                  <a:schemeClr val="tx1"/>
                </a:solidFill>
                <a:effectLst/>
                <a:latin typeface="+mn-lt"/>
                <a:ea typeface="+mn-ea"/>
                <a:cs typeface="+mn-cs"/>
              </a:rPr>
              <a:t>ntwoord-</a:t>
            </a:r>
          </a:p>
          <a:p>
            <a:pPr algn="ctr"/>
            <a:r>
              <a:rPr lang="nl-NL" sz="2000" b="1" kern="1200" dirty="0">
                <a:solidFill>
                  <a:schemeClr val="tx1"/>
                </a:solidFill>
                <a:effectLst/>
                <a:latin typeface="+mn-lt"/>
                <a:ea typeface="+mn-ea"/>
                <a:cs typeface="+mn-cs"/>
              </a:rPr>
              <a:t>formulier om</a:t>
            </a:r>
          </a:p>
          <a:p>
            <a:pPr algn="ctr"/>
            <a:endParaRPr lang="nl-NL" sz="2000" dirty="0"/>
          </a:p>
          <a:p>
            <a:pPr algn="ctr">
              <a:lnSpc>
                <a:spcPct val="110000"/>
              </a:lnSpc>
            </a:pPr>
            <a:endParaRPr lang="nl-NL" sz="1000" kern="1200" dirty="0" err="1">
              <a:solidFill>
                <a:schemeClr val="tx1"/>
              </a:solidFill>
              <a:effectLst/>
              <a:latin typeface="+mn-lt"/>
              <a:ea typeface="+mn-ea"/>
              <a:cs typeface="+mn-cs"/>
            </a:endParaRPr>
          </a:p>
        </p:txBody>
      </p:sp>
      <p:pic>
        <p:nvPicPr>
          <p:cNvPr id="5" name="Graphic 4" descr="Lijst">
            <a:extLst>
              <a:ext uri="{FF2B5EF4-FFF2-40B4-BE49-F238E27FC236}">
                <a16:creationId xmlns:a16="http://schemas.microsoft.com/office/drawing/2014/main" id="{7BE13382-33BB-4DBF-85A3-A77A555210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18104" y="1790179"/>
            <a:ext cx="540000" cy="540000"/>
          </a:xfrm>
          <a:prstGeom prst="rect">
            <a:avLst/>
          </a:prstGeom>
        </p:spPr>
      </p:pic>
    </p:spTree>
    <p:extLst>
      <p:ext uri="{BB962C8B-B14F-4D97-AF65-F5344CB8AC3E}">
        <p14:creationId xmlns:p14="http://schemas.microsoft.com/office/powerpoint/2010/main" val="2534684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634DA-D5EC-4EEE-B78C-762C8CCC125A}"/>
              </a:ext>
            </a:extLst>
          </p:cNvPr>
          <p:cNvSpPr>
            <a:spLocks noGrp="1"/>
          </p:cNvSpPr>
          <p:nvPr>
            <p:ph type="title"/>
          </p:nvPr>
        </p:nvSpPr>
        <p:spPr/>
        <p:txBody>
          <a:bodyPr/>
          <a:lstStyle/>
          <a:p>
            <a:r>
              <a:rPr lang="nl-NL" dirty="0"/>
              <a:t>Taak 3: Getallen invullen</a:t>
            </a:r>
          </a:p>
        </p:txBody>
      </p:sp>
      <p:pic>
        <p:nvPicPr>
          <p:cNvPr id="4" name="Afbeelding 3">
            <a:extLst>
              <a:ext uri="{FF2B5EF4-FFF2-40B4-BE49-F238E27FC236}">
                <a16:creationId xmlns:a16="http://schemas.microsoft.com/office/drawing/2014/main" id="{395DC81E-476A-48F7-A074-D27437BC698B}"/>
              </a:ext>
            </a:extLst>
          </p:cNvPr>
          <p:cNvPicPr>
            <a:picLocks noChangeAspect="1"/>
          </p:cNvPicPr>
          <p:nvPr/>
        </p:nvPicPr>
        <p:blipFill>
          <a:blip r:embed="rId3"/>
          <a:stretch>
            <a:fillRect/>
          </a:stretch>
        </p:blipFill>
        <p:spPr>
          <a:xfrm>
            <a:off x="60994" y="2345058"/>
            <a:ext cx="8590008" cy="1719221"/>
          </a:xfrm>
          <a:prstGeom prst="rect">
            <a:avLst/>
          </a:prstGeom>
        </p:spPr>
      </p:pic>
    </p:spTree>
    <p:extLst>
      <p:ext uri="{BB962C8B-B14F-4D97-AF65-F5344CB8AC3E}">
        <p14:creationId xmlns:p14="http://schemas.microsoft.com/office/powerpoint/2010/main" val="374264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CCD4F87-C998-4132-BA68-9D4C084D9ED5}"/>
              </a:ext>
            </a:extLst>
          </p:cNvPr>
          <p:cNvPicPr>
            <a:picLocks noChangeAspect="1"/>
          </p:cNvPicPr>
          <p:nvPr/>
        </p:nvPicPr>
        <p:blipFill rotWithShape="1">
          <a:blip r:embed="rId3"/>
          <a:srcRect l="1677" t="713" r="1219"/>
          <a:stretch/>
        </p:blipFill>
        <p:spPr>
          <a:xfrm>
            <a:off x="902368" y="66674"/>
            <a:ext cx="7026443" cy="5081946"/>
          </a:xfrm>
          <a:prstGeom prst="rect">
            <a:avLst/>
          </a:prstGeom>
        </p:spPr>
      </p:pic>
      <p:sp>
        <p:nvSpPr>
          <p:cNvPr id="4" name="Rechthoek 3">
            <a:extLst>
              <a:ext uri="{FF2B5EF4-FFF2-40B4-BE49-F238E27FC236}">
                <a16:creationId xmlns:a16="http://schemas.microsoft.com/office/drawing/2014/main" id="{CCED246E-0E69-445B-913B-B87A73DFD7C3}"/>
              </a:ext>
            </a:extLst>
          </p:cNvPr>
          <p:cNvSpPr/>
          <p:nvPr/>
        </p:nvSpPr>
        <p:spPr>
          <a:xfrm>
            <a:off x="1640557" y="66674"/>
            <a:ext cx="1636295" cy="998621"/>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Graphic 4" descr="Cursor">
            <a:extLst>
              <a:ext uri="{FF2B5EF4-FFF2-40B4-BE49-F238E27FC236}">
                <a16:creationId xmlns:a16="http://schemas.microsoft.com/office/drawing/2014/main" id="{6B95D2D4-A761-486C-BB98-087C95426B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flipH="1">
            <a:off x="2868424" y="639761"/>
            <a:ext cx="1080000" cy="1080000"/>
          </a:xfrm>
          <a:prstGeom prst="rect">
            <a:avLst/>
          </a:prstGeom>
        </p:spPr>
      </p:pic>
      <p:sp>
        <p:nvSpPr>
          <p:cNvPr id="7" name="Ovaal 6">
            <a:extLst>
              <a:ext uri="{FF2B5EF4-FFF2-40B4-BE49-F238E27FC236}">
                <a16:creationId xmlns:a16="http://schemas.microsoft.com/office/drawing/2014/main" id="{F3B7499F-1205-4479-BF67-9685A9816411}"/>
              </a:ext>
            </a:extLst>
          </p:cNvPr>
          <p:cNvSpPr/>
          <p:nvPr/>
        </p:nvSpPr>
        <p:spPr>
          <a:xfrm>
            <a:off x="2164929" y="690833"/>
            <a:ext cx="36000" cy="3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27819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634DA-D5EC-4EEE-B78C-762C8CCC125A}"/>
              </a:ext>
            </a:extLst>
          </p:cNvPr>
          <p:cNvSpPr>
            <a:spLocks noGrp="1"/>
          </p:cNvSpPr>
          <p:nvPr>
            <p:ph type="title"/>
          </p:nvPr>
        </p:nvSpPr>
        <p:spPr/>
        <p:txBody>
          <a:bodyPr/>
          <a:lstStyle/>
          <a:p>
            <a:r>
              <a:rPr lang="nl-NL" dirty="0"/>
              <a:t>Taak 3: Getallen invullen</a:t>
            </a:r>
          </a:p>
        </p:txBody>
      </p:sp>
      <p:pic>
        <p:nvPicPr>
          <p:cNvPr id="5" name="Picture 2">
            <a:extLst>
              <a:ext uri="{FF2B5EF4-FFF2-40B4-BE49-F238E27FC236}">
                <a16:creationId xmlns:a16="http://schemas.microsoft.com/office/drawing/2014/main" id="{A1DB9A06-66F0-4C7D-AD9D-A3D18F0633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3150" r="-6811" b="-3150"/>
          <a:stretch/>
        </p:blipFill>
        <p:spPr>
          <a:xfrm>
            <a:off x="12033" y="2537567"/>
            <a:ext cx="9240253" cy="146208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8468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1B3FF1C-221C-4182-884D-286A55C02447}"/>
              </a:ext>
            </a:extLst>
          </p:cNvPr>
          <p:cNvPicPr>
            <a:picLocks noChangeAspect="1"/>
          </p:cNvPicPr>
          <p:nvPr/>
        </p:nvPicPr>
        <p:blipFill rotWithShape="1">
          <a:blip r:embed="rId3"/>
          <a:srcRect l="1349" t="1296" r="4406"/>
          <a:stretch/>
        </p:blipFill>
        <p:spPr>
          <a:xfrm>
            <a:off x="781050" y="66674"/>
            <a:ext cx="7343775" cy="5076825"/>
          </a:xfrm>
          <a:prstGeom prst="rect">
            <a:avLst/>
          </a:prstGeom>
        </p:spPr>
      </p:pic>
      <p:pic>
        <p:nvPicPr>
          <p:cNvPr id="5" name="Graphic 4" descr="Cursor">
            <a:extLst>
              <a:ext uri="{FF2B5EF4-FFF2-40B4-BE49-F238E27FC236}">
                <a16:creationId xmlns:a16="http://schemas.microsoft.com/office/drawing/2014/main" id="{6B95D2D4-A761-486C-BB98-087C95426B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1884825" y="2826450"/>
            <a:ext cx="1080000" cy="1080000"/>
          </a:xfrm>
          <a:prstGeom prst="rect">
            <a:avLst/>
          </a:prstGeom>
        </p:spPr>
      </p:pic>
    </p:spTree>
    <p:extLst>
      <p:ext uri="{BB962C8B-B14F-4D97-AF65-F5344CB8AC3E}">
        <p14:creationId xmlns:p14="http://schemas.microsoft.com/office/powerpoint/2010/main" val="2140423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CCD4F87-C998-4132-BA68-9D4C084D9ED5}"/>
              </a:ext>
            </a:extLst>
          </p:cNvPr>
          <p:cNvPicPr>
            <a:picLocks noChangeAspect="1"/>
          </p:cNvPicPr>
          <p:nvPr/>
        </p:nvPicPr>
        <p:blipFill rotWithShape="1">
          <a:blip r:embed="rId3"/>
          <a:srcRect l="1677" t="713" r="1219"/>
          <a:stretch/>
        </p:blipFill>
        <p:spPr>
          <a:xfrm>
            <a:off x="902368" y="66674"/>
            <a:ext cx="7026443" cy="5081946"/>
          </a:xfrm>
          <a:prstGeom prst="rect">
            <a:avLst/>
          </a:prstGeom>
        </p:spPr>
      </p:pic>
      <p:sp>
        <p:nvSpPr>
          <p:cNvPr id="4" name="Rechthoek 3">
            <a:extLst>
              <a:ext uri="{FF2B5EF4-FFF2-40B4-BE49-F238E27FC236}">
                <a16:creationId xmlns:a16="http://schemas.microsoft.com/office/drawing/2014/main" id="{CCED246E-0E69-445B-913B-B87A73DFD7C3}"/>
              </a:ext>
            </a:extLst>
          </p:cNvPr>
          <p:cNvSpPr/>
          <p:nvPr/>
        </p:nvSpPr>
        <p:spPr>
          <a:xfrm>
            <a:off x="1640557" y="66674"/>
            <a:ext cx="1636295" cy="998621"/>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Graphic 4" descr="Cursor">
            <a:extLst>
              <a:ext uri="{FF2B5EF4-FFF2-40B4-BE49-F238E27FC236}">
                <a16:creationId xmlns:a16="http://schemas.microsoft.com/office/drawing/2014/main" id="{6B95D2D4-A761-486C-BB98-087C95426B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flipH="1">
            <a:off x="2868424" y="639761"/>
            <a:ext cx="1080000" cy="1080000"/>
          </a:xfrm>
          <a:prstGeom prst="rect">
            <a:avLst/>
          </a:prstGeom>
        </p:spPr>
      </p:pic>
      <p:sp>
        <p:nvSpPr>
          <p:cNvPr id="7" name="Ovaal 6">
            <a:extLst>
              <a:ext uri="{FF2B5EF4-FFF2-40B4-BE49-F238E27FC236}">
                <a16:creationId xmlns:a16="http://schemas.microsoft.com/office/drawing/2014/main" id="{F3B7499F-1205-4479-BF67-9685A9816411}"/>
              </a:ext>
            </a:extLst>
          </p:cNvPr>
          <p:cNvSpPr/>
          <p:nvPr/>
        </p:nvSpPr>
        <p:spPr>
          <a:xfrm>
            <a:off x="2164929" y="690833"/>
            <a:ext cx="36000" cy="3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EB49E3F6-E522-4E03-8563-867D2B88CB41}"/>
              </a:ext>
            </a:extLst>
          </p:cNvPr>
          <p:cNvSpPr/>
          <p:nvPr/>
        </p:nvSpPr>
        <p:spPr>
          <a:xfrm>
            <a:off x="2945351" y="823306"/>
            <a:ext cx="36000" cy="3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13766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634DA-D5EC-4EEE-B78C-762C8CCC125A}"/>
              </a:ext>
            </a:extLst>
          </p:cNvPr>
          <p:cNvSpPr>
            <a:spLocks noGrp="1"/>
          </p:cNvSpPr>
          <p:nvPr>
            <p:ph type="title"/>
          </p:nvPr>
        </p:nvSpPr>
        <p:spPr/>
        <p:txBody>
          <a:bodyPr/>
          <a:lstStyle/>
          <a:p>
            <a:r>
              <a:rPr lang="nl-NL" dirty="0"/>
              <a:t>Taak 3: Getallen invullen</a:t>
            </a:r>
          </a:p>
        </p:txBody>
      </p:sp>
    </p:spTree>
    <p:extLst>
      <p:ext uri="{BB962C8B-B14F-4D97-AF65-F5344CB8AC3E}">
        <p14:creationId xmlns:p14="http://schemas.microsoft.com/office/powerpoint/2010/main" val="4083055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634DA-D5EC-4EEE-B78C-762C8CCC125A}"/>
              </a:ext>
            </a:extLst>
          </p:cNvPr>
          <p:cNvSpPr>
            <a:spLocks noGrp="1"/>
          </p:cNvSpPr>
          <p:nvPr>
            <p:ph type="title"/>
          </p:nvPr>
        </p:nvSpPr>
        <p:spPr/>
        <p:txBody>
          <a:bodyPr/>
          <a:lstStyle/>
          <a:p>
            <a:r>
              <a:rPr lang="nl-NL" dirty="0"/>
              <a:t>Taak 4: Welk plaatje hoort erbij?</a:t>
            </a:r>
          </a:p>
        </p:txBody>
      </p:sp>
      <p:pic>
        <p:nvPicPr>
          <p:cNvPr id="6" name="Picture 2">
            <a:extLst>
              <a:ext uri="{FF2B5EF4-FFF2-40B4-BE49-F238E27FC236}">
                <a16:creationId xmlns:a16="http://schemas.microsoft.com/office/drawing/2014/main" id="{4E4E21E6-0DA2-49A4-A9AB-075DB8EE7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74017" y="2141619"/>
            <a:ext cx="7163963" cy="177504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9557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CCD4F87-C998-4132-BA68-9D4C084D9ED5}"/>
              </a:ext>
            </a:extLst>
          </p:cNvPr>
          <p:cNvPicPr>
            <a:picLocks noChangeAspect="1"/>
          </p:cNvPicPr>
          <p:nvPr/>
        </p:nvPicPr>
        <p:blipFill rotWithShape="1">
          <a:blip r:embed="rId3"/>
          <a:srcRect l="1677" t="713" r="1219"/>
          <a:stretch/>
        </p:blipFill>
        <p:spPr>
          <a:xfrm>
            <a:off x="902368" y="66674"/>
            <a:ext cx="7026443" cy="5081946"/>
          </a:xfrm>
          <a:prstGeom prst="rect">
            <a:avLst/>
          </a:prstGeom>
        </p:spPr>
      </p:pic>
      <p:sp>
        <p:nvSpPr>
          <p:cNvPr id="4" name="Rechthoek 3">
            <a:extLst>
              <a:ext uri="{FF2B5EF4-FFF2-40B4-BE49-F238E27FC236}">
                <a16:creationId xmlns:a16="http://schemas.microsoft.com/office/drawing/2014/main" id="{CCED246E-0E69-445B-913B-B87A73DFD7C3}"/>
              </a:ext>
            </a:extLst>
          </p:cNvPr>
          <p:cNvSpPr/>
          <p:nvPr/>
        </p:nvSpPr>
        <p:spPr>
          <a:xfrm>
            <a:off x="3350543" y="66674"/>
            <a:ext cx="1636295" cy="998621"/>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Graphic 4" descr="Cursor">
            <a:extLst>
              <a:ext uri="{FF2B5EF4-FFF2-40B4-BE49-F238E27FC236}">
                <a16:creationId xmlns:a16="http://schemas.microsoft.com/office/drawing/2014/main" id="{6B95D2D4-A761-486C-BB98-087C95426B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flipH="1">
            <a:off x="4578410" y="639761"/>
            <a:ext cx="1080000" cy="1080000"/>
          </a:xfrm>
          <a:prstGeom prst="rect">
            <a:avLst/>
          </a:prstGeom>
        </p:spPr>
      </p:pic>
      <p:sp>
        <p:nvSpPr>
          <p:cNvPr id="8" name="Ovaal 7">
            <a:extLst>
              <a:ext uri="{FF2B5EF4-FFF2-40B4-BE49-F238E27FC236}">
                <a16:creationId xmlns:a16="http://schemas.microsoft.com/office/drawing/2014/main" id="{EB49E3F6-E522-4E03-8563-867D2B88CB41}"/>
              </a:ext>
            </a:extLst>
          </p:cNvPr>
          <p:cNvSpPr/>
          <p:nvPr/>
        </p:nvSpPr>
        <p:spPr>
          <a:xfrm>
            <a:off x="4402905" y="688781"/>
            <a:ext cx="36000" cy="3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79027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634DA-D5EC-4EEE-B78C-762C8CCC125A}"/>
              </a:ext>
            </a:extLst>
          </p:cNvPr>
          <p:cNvSpPr>
            <a:spLocks noGrp="1"/>
          </p:cNvSpPr>
          <p:nvPr>
            <p:ph type="title"/>
          </p:nvPr>
        </p:nvSpPr>
        <p:spPr/>
        <p:txBody>
          <a:bodyPr/>
          <a:lstStyle/>
          <a:p>
            <a:r>
              <a:rPr lang="nl-NL" dirty="0"/>
              <a:t>Taak 4: Welk plaatje hoort erbij?</a:t>
            </a:r>
          </a:p>
        </p:txBody>
      </p:sp>
    </p:spTree>
    <p:extLst>
      <p:ext uri="{BB962C8B-B14F-4D97-AF65-F5344CB8AC3E}">
        <p14:creationId xmlns:p14="http://schemas.microsoft.com/office/powerpoint/2010/main" val="3247785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634DA-D5EC-4EEE-B78C-762C8CCC125A}"/>
              </a:ext>
            </a:extLst>
          </p:cNvPr>
          <p:cNvSpPr>
            <a:spLocks noGrp="1"/>
          </p:cNvSpPr>
          <p:nvPr>
            <p:ph type="title"/>
          </p:nvPr>
        </p:nvSpPr>
        <p:spPr/>
        <p:txBody>
          <a:bodyPr/>
          <a:lstStyle/>
          <a:p>
            <a:r>
              <a:rPr lang="nl-NL" dirty="0"/>
              <a:t>Taak 5: Wat hoort op het vraagteken?</a:t>
            </a:r>
          </a:p>
        </p:txBody>
      </p:sp>
      <p:pic>
        <p:nvPicPr>
          <p:cNvPr id="4" name="Picture 2">
            <a:extLst>
              <a:ext uri="{FF2B5EF4-FFF2-40B4-BE49-F238E27FC236}">
                <a16:creationId xmlns:a16="http://schemas.microsoft.com/office/drawing/2014/main" id="{831A929F-82F5-4696-BDFA-3C9C899F7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88981" y="1660705"/>
            <a:ext cx="7512027" cy="224687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2834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CCD4F87-C998-4132-BA68-9D4C084D9ED5}"/>
              </a:ext>
            </a:extLst>
          </p:cNvPr>
          <p:cNvPicPr>
            <a:picLocks noChangeAspect="1"/>
          </p:cNvPicPr>
          <p:nvPr/>
        </p:nvPicPr>
        <p:blipFill rotWithShape="1">
          <a:blip r:embed="rId3"/>
          <a:srcRect l="1677" t="713" r="1219"/>
          <a:stretch/>
        </p:blipFill>
        <p:spPr>
          <a:xfrm>
            <a:off x="902368" y="66674"/>
            <a:ext cx="7026443" cy="5081946"/>
          </a:xfrm>
          <a:prstGeom prst="rect">
            <a:avLst/>
          </a:prstGeom>
        </p:spPr>
      </p:pic>
      <p:grpSp>
        <p:nvGrpSpPr>
          <p:cNvPr id="2" name="Groep 1">
            <a:extLst>
              <a:ext uri="{FF2B5EF4-FFF2-40B4-BE49-F238E27FC236}">
                <a16:creationId xmlns:a16="http://schemas.microsoft.com/office/drawing/2014/main" id="{319C4ABC-903E-43A8-934B-8064CEA0FD9D}"/>
              </a:ext>
            </a:extLst>
          </p:cNvPr>
          <p:cNvGrpSpPr/>
          <p:nvPr/>
        </p:nvGrpSpPr>
        <p:grpSpPr>
          <a:xfrm flipH="1">
            <a:off x="4402905" y="66674"/>
            <a:ext cx="2307867" cy="1653087"/>
            <a:chOff x="5029924" y="66674"/>
            <a:chExt cx="2307867" cy="1653087"/>
          </a:xfrm>
        </p:grpSpPr>
        <p:sp>
          <p:nvSpPr>
            <p:cNvPr id="4" name="Rechthoek 3">
              <a:extLst>
                <a:ext uri="{FF2B5EF4-FFF2-40B4-BE49-F238E27FC236}">
                  <a16:creationId xmlns:a16="http://schemas.microsoft.com/office/drawing/2014/main" id="{CCED246E-0E69-445B-913B-B87A73DFD7C3}"/>
                </a:ext>
              </a:extLst>
            </p:cNvPr>
            <p:cNvSpPr/>
            <p:nvPr/>
          </p:nvSpPr>
          <p:spPr>
            <a:xfrm>
              <a:off x="5029924" y="66674"/>
              <a:ext cx="1636295" cy="998621"/>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Graphic 4" descr="Cursor">
              <a:extLst>
                <a:ext uri="{FF2B5EF4-FFF2-40B4-BE49-F238E27FC236}">
                  <a16:creationId xmlns:a16="http://schemas.microsoft.com/office/drawing/2014/main" id="{6B95D2D4-A761-486C-BB98-087C95426B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flipH="1">
              <a:off x="6257791" y="639761"/>
              <a:ext cx="1080000" cy="1080000"/>
            </a:xfrm>
            <a:prstGeom prst="rect">
              <a:avLst/>
            </a:prstGeom>
          </p:spPr>
        </p:pic>
      </p:grpSp>
      <p:sp>
        <p:nvSpPr>
          <p:cNvPr id="8" name="Ovaal 7">
            <a:extLst>
              <a:ext uri="{FF2B5EF4-FFF2-40B4-BE49-F238E27FC236}">
                <a16:creationId xmlns:a16="http://schemas.microsoft.com/office/drawing/2014/main" id="{EB49E3F6-E522-4E03-8563-867D2B88CB41}"/>
              </a:ext>
            </a:extLst>
          </p:cNvPr>
          <p:cNvSpPr/>
          <p:nvPr/>
        </p:nvSpPr>
        <p:spPr>
          <a:xfrm>
            <a:off x="6114187" y="677348"/>
            <a:ext cx="36000" cy="3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78772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3520AC5F-0DE3-4192-B5D3-29C0053EA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19" y="1464543"/>
            <a:ext cx="7683500" cy="2461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a:extLst>
              <a:ext uri="{FF2B5EF4-FFF2-40B4-BE49-F238E27FC236}">
                <a16:creationId xmlns:a16="http://schemas.microsoft.com/office/drawing/2014/main" id="{648634DA-D5EC-4EEE-B78C-762C8CCC125A}"/>
              </a:ext>
            </a:extLst>
          </p:cNvPr>
          <p:cNvSpPr>
            <a:spLocks noGrp="1"/>
          </p:cNvSpPr>
          <p:nvPr>
            <p:ph type="title"/>
          </p:nvPr>
        </p:nvSpPr>
        <p:spPr/>
        <p:txBody>
          <a:bodyPr/>
          <a:lstStyle/>
          <a:p>
            <a:r>
              <a:rPr lang="nl-NL" dirty="0"/>
              <a:t>Taak 5: Wat hoort op het vraagteken?</a:t>
            </a:r>
          </a:p>
        </p:txBody>
      </p:sp>
    </p:spTree>
    <p:extLst>
      <p:ext uri="{BB962C8B-B14F-4D97-AF65-F5344CB8AC3E}">
        <p14:creationId xmlns:p14="http://schemas.microsoft.com/office/powerpoint/2010/main" val="3057435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4CCD4F87-C998-4132-BA68-9D4C084D9ED5}"/>
              </a:ext>
            </a:extLst>
          </p:cNvPr>
          <p:cNvPicPr>
            <a:picLocks noChangeAspect="1"/>
          </p:cNvPicPr>
          <p:nvPr/>
        </p:nvPicPr>
        <p:blipFill rotWithShape="1">
          <a:blip r:embed="rId3"/>
          <a:srcRect l="1677" t="713" r="1219"/>
          <a:stretch/>
        </p:blipFill>
        <p:spPr>
          <a:xfrm>
            <a:off x="902368" y="66674"/>
            <a:ext cx="7026443" cy="5081946"/>
          </a:xfrm>
          <a:prstGeom prst="rect">
            <a:avLst/>
          </a:prstGeom>
        </p:spPr>
      </p:pic>
      <p:grpSp>
        <p:nvGrpSpPr>
          <p:cNvPr id="2" name="Groep 1">
            <a:extLst>
              <a:ext uri="{FF2B5EF4-FFF2-40B4-BE49-F238E27FC236}">
                <a16:creationId xmlns:a16="http://schemas.microsoft.com/office/drawing/2014/main" id="{319C4ABC-903E-43A8-934B-8064CEA0FD9D}"/>
              </a:ext>
            </a:extLst>
          </p:cNvPr>
          <p:cNvGrpSpPr/>
          <p:nvPr/>
        </p:nvGrpSpPr>
        <p:grpSpPr>
          <a:xfrm flipH="1">
            <a:off x="4402905" y="66674"/>
            <a:ext cx="2307867" cy="1653087"/>
            <a:chOff x="5029924" y="66674"/>
            <a:chExt cx="2307867" cy="1653087"/>
          </a:xfrm>
        </p:grpSpPr>
        <p:sp>
          <p:nvSpPr>
            <p:cNvPr id="4" name="Rechthoek 3">
              <a:extLst>
                <a:ext uri="{FF2B5EF4-FFF2-40B4-BE49-F238E27FC236}">
                  <a16:creationId xmlns:a16="http://schemas.microsoft.com/office/drawing/2014/main" id="{CCED246E-0E69-445B-913B-B87A73DFD7C3}"/>
                </a:ext>
              </a:extLst>
            </p:cNvPr>
            <p:cNvSpPr/>
            <p:nvPr/>
          </p:nvSpPr>
          <p:spPr>
            <a:xfrm>
              <a:off x="5029924" y="66674"/>
              <a:ext cx="1636295" cy="998621"/>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Graphic 4" descr="Cursor">
              <a:extLst>
                <a:ext uri="{FF2B5EF4-FFF2-40B4-BE49-F238E27FC236}">
                  <a16:creationId xmlns:a16="http://schemas.microsoft.com/office/drawing/2014/main" id="{6B95D2D4-A761-486C-BB98-087C95426B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flipH="1">
              <a:off x="6257791" y="639761"/>
              <a:ext cx="1080000" cy="1080000"/>
            </a:xfrm>
            <a:prstGeom prst="rect">
              <a:avLst/>
            </a:prstGeom>
          </p:spPr>
        </p:pic>
      </p:grpSp>
      <p:sp>
        <p:nvSpPr>
          <p:cNvPr id="8" name="Ovaal 7">
            <a:extLst>
              <a:ext uri="{FF2B5EF4-FFF2-40B4-BE49-F238E27FC236}">
                <a16:creationId xmlns:a16="http://schemas.microsoft.com/office/drawing/2014/main" id="{EB49E3F6-E522-4E03-8563-867D2B88CB41}"/>
              </a:ext>
            </a:extLst>
          </p:cNvPr>
          <p:cNvSpPr/>
          <p:nvPr/>
        </p:nvSpPr>
        <p:spPr>
          <a:xfrm>
            <a:off x="6117870" y="676875"/>
            <a:ext cx="36000" cy="3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7" name="Ovaal 6">
            <a:extLst>
              <a:ext uri="{FF2B5EF4-FFF2-40B4-BE49-F238E27FC236}">
                <a16:creationId xmlns:a16="http://schemas.microsoft.com/office/drawing/2014/main" id="{795315DC-C93B-42B9-91F5-B2E46049E749}"/>
              </a:ext>
            </a:extLst>
          </p:cNvPr>
          <p:cNvSpPr/>
          <p:nvPr/>
        </p:nvSpPr>
        <p:spPr>
          <a:xfrm>
            <a:off x="6371409" y="811882"/>
            <a:ext cx="36000" cy="3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6872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634DA-D5EC-4EEE-B78C-762C8CCC125A}"/>
              </a:ext>
            </a:extLst>
          </p:cNvPr>
          <p:cNvSpPr>
            <a:spLocks noGrp="1"/>
          </p:cNvSpPr>
          <p:nvPr>
            <p:ph type="title"/>
          </p:nvPr>
        </p:nvSpPr>
        <p:spPr/>
        <p:txBody>
          <a:bodyPr/>
          <a:lstStyle/>
          <a:p>
            <a:r>
              <a:rPr lang="nl-NL" dirty="0"/>
              <a:t>Taak 5: Wat hoort op het vraagteken?</a:t>
            </a:r>
          </a:p>
        </p:txBody>
      </p:sp>
    </p:spTree>
    <p:extLst>
      <p:ext uri="{BB962C8B-B14F-4D97-AF65-F5344CB8AC3E}">
        <p14:creationId xmlns:p14="http://schemas.microsoft.com/office/powerpoint/2010/main" val="782755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2C85F26-3211-4867-943B-5E9066AA72B9}"/>
              </a:ext>
            </a:extLst>
          </p:cNvPr>
          <p:cNvPicPr>
            <a:picLocks noChangeAspect="1"/>
          </p:cNvPicPr>
          <p:nvPr/>
        </p:nvPicPr>
        <p:blipFill>
          <a:blip r:embed="rId3"/>
          <a:stretch>
            <a:fillRect/>
          </a:stretch>
        </p:blipFill>
        <p:spPr>
          <a:xfrm>
            <a:off x="2486987" y="602571"/>
            <a:ext cx="4170025" cy="3938357"/>
          </a:xfrm>
          <a:prstGeom prst="rect">
            <a:avLst/>
          </a:prstGeom>
        </p:spPr>
      </p:pic>
      <p:pic>
        <p:nvPicPr>
          <p:cNvPr id="4" name="Afbeelding 3">
            <a:extLst>
              <a:ext uri="{FF2B5EF4-FFF2-40B4-BE49-F238E27FC236}">
                <a16:creationId xmlns:a16="http://schemas.microsoft.com/office/drawing/2014/main" id="{E1700A13-7D97-4F0B-9873-0F2BB9B6FBD7}"/>
              </a:ext>
            </a:extLst>
          </p:cNvPr>
          <p:cNvPicPr>
            <a:picLocks noChangeAspect="1"/>
          </p:cNvPicPr>
          <p:nvPr/>
        </p:nvPicPr>
        <p:blipFill>
          <a:blip r:embed="rId4"/>
          <a:stretch>
            <a:fillRect/>
          </a:stretch>
        </p:blipFill>
        <p:spPr>
          <a:xfrm rot="2700000">
            <a:off x="6337506" y="1412970"/>
            <a:ext cx="1079086" cy="1079086"/>
          </a:xfrm>
          <a:prstGeom prst="rect">
            <a:avLst/>
          </a:prstGeom>
        </p:spPr>
      </p:pic>
      <p:pic>
        <p:nvPicPr>
          <p:cNvPr id="5" name="Afbeelding 4">
            <a:extLst>
              <a:ext uri="{FF2B5EF4-FFF2-40B4-BE49-F238E27FC236}">
                <a16:creationId xmlns:a16="http://schemas.microsoft.com/office/drawing/2014/main" id="{80496752-8937-4CAA-AC5A-1E87FCE9C459}"/>
              </a:ext>
            </a:extLst>
          </p:cNvPr>
          <p:cNvPicPr>
            <a:picLocks noChangeAspect="1"/>
          </p:cNvPicPr>
          <p:nvPr/>
        </p:nvPicPr>
        <p:blipFill>
          <a:blip r:embed="rId4"/>
          <a:stretch>
            <a:fillRect/>
          </a:stretch>
        </p:blipFill>
        <p:spPr>
          <a:xfrm rot="18900000" flipH="1">
            <a:off x="1727410" y="1412970"/>
            <a:ext cx="1079086" cy="1079086"/>
          </a:xfrm>
          <a:prstGeom prst="rect">
            <a:avLst/>
          </a:prstGeom>
        </p:spPr>
      </p:pic>
    </p:spTree>
    <p:extLst>
      <p:ext uri="{BB962C8B-B14F-4D97-AF65-F5344CB8AC3E}">
        <p14:creationId xmlns:p14="http://schemas.microsoft.com/office/powerpoint/2010/main" val="2875941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610CFF7-16EB-404A-8302-6506CCE5B5FE}"/>
              </a:ext>
            </a:extLst>
          </p:cNvPr>
          <p:cNvPicPr>
            <a:picLocks noChangeAspect="1"/>
          </p:cNvPicPr>
          <p:nvPr/>
        </p:nvPicPr>
        <p:blipFill rotWithShape="1">
          <a:blip r:embed="rId3"/>
          <a:srcRect r="64137" b="50000"/>
          <a:stretch/>
        </p:blipFill>
        <p:spPr>
          <a:xfrm>
            <a:off x="4366125" y="2064974"/>
            <a:ext cx="1707964" cy="2571750"/>
          </a:xfrm>
          <a:prstGeom prst="rect">
            <a:avLst/>
          </a:prstGeom>
        </p:spPr>
      </p:pic>
      <p:pic>
        <p:nvPicPr>
          <p:cNvPr id="9" name="Graphic 8" descr="Spraak">
            <a:extLst>
              <a:ext uri="{FF2B5EF4-FFF2-40B4-BE49-F238E27FC236}">
                <a16:creationId xmlns:a16="http://schemas.microsoft.com/office/drawing/2014/main" id="{886BC601-E935-451C-9A94-D0896108C2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23131" y="242964"/>
            <a:ext cx="3094430" cy="3094430"/>
          </a:xfrm>
          <a:prstGeom prst="rect">
            <a:avLst/>
          </a:prstGeom>
        </p:spPr>
      </p:pic>
      <p:sp>
        <p:nvSpPr>
          <p:cNvPr id="10" name="Tekstvak 9">
            <a:extLst>
              <a:ext uri="{FF2B5EF4-FFF2-40B4-BE49-F238E27FC236}">
                <a16:creationId xmlns:a16="http://schemas.microsoft.com/office/drawing/2014/main" id="{64814990-C3AF-41C4-B7E2-A2159FEFA7B3}"/>
              </a:ext>
            </a:extLst>
          </p:cNvPr>
          <p:cNvSpPr txBox="1"/>
          <p:nvPr/>
        </p:nvSpPr>
        <p:spPr>
          <a:xfrm>
            <a:off x="2914651" y="892367"/>
            <a:ext cx="2114549" cy="1021332"/>
          </a:xfrm>
          <a:prstGeom prst="rect">
            <a:avLst/>
          </a:prstGeom>
          <a:noFill/>
        </p:spPr>
        <p:txBody>
          <a:bodyPr wrap="none" lIns="0" tIns="0" rIns="0" bIns="0" numCol="1" rtlCol="0">
            <a:noAutofit/>
          </a:bodyPr>
          <a:lstStyle/>
          <a:p>
            <a:pPr algn="ctr"/>
            <a:r>
              <a:rPr lang="nl-NL" sz="2000" b="1" kern="1200" dirty="0">
                <a:solidFill>
                  <a:schemeClr val="tx1"/>
                </a:solidFill>
                <a:effectLst/>
                <a:latin typeface="+mn-lt"/>
                <a:ea typeface="+mn-ea"/>
                <a:cs typeface="+mn-cs"/>
              </a:rPr>
              <a:t>Dit was de toets</a:t>
            </a:r>
          </a:p>
          <a:p>
            <a:pPr algn="ctr"/>
            <a:r>
              <a:rPr lang="nl-NL" sz="2000" b="1" dirty="0"/>
              <a:t>Je mag je boekje </a:t>
            </a:r>
          </a:p>
          <a:p>
            <a:pPr algn="ctr"/>
            <a:r>
              <a:rPr lang="nl-NL" sz="2000" b="1" dirty="0"/>
              <a:t>dicht doen</a:t>
            </a:r>
            <a:endParaRPr lang="nl-NL" sz="2000" b="1" kern="1200" dirty="0">
              <a:solidFill>
                <a:schemeClr val="tx1"/>
              </a:solidFill>
              <a:effectLst/>
              <a:latin typeface="+mn-lt"/>
              <a:ea typeface="+mn-ea"/>
              <a:cs typeface="+mn-cs"/>
            </a:endParaRPr>
          </a:p>
          <a:p>
            <a:pPr algn="ctr"/>
            <a:endParaRPr lang="nl-NL" sz="2000" dirty="0"/>
          </a:p>
          <a:p>
            <a:pPr algn="ctr">
              <a:lnSpc>
                <a:spcPct val="110000"/>
              </a:lnSpc>
            </a:pPr>
            <a:endParaRPr lang="nl-NL" sz="1000" kern="1200" dirty="0" err="1">
              <a:solidFill>
                <a:schemeClr val="tx1"/>
              </a:solidFill>
              <a:effectLst/>
              <a:latin typeface="+mn-lt"/>
              <a:ea typeface="+mn-ea"/>
              <a:cs typeface="+mn-cs"/>
            </a:endParaRPr>
          </a:p>
        </p:txBody>
      </p:sp>
      <p:pic>
        <p:nvPicPr>
          <p:cNvPr id="6" name="Graphic 5" descr="Gesloten boek">
            <a:extLst>
              <a:ext uri="{FF2B5EF4-FFF2-40B4-BE49-F238E27FC236}">
                <a16:creationId xmlns:a16="http://schemas.microsoft.com/office/drawing/2014/main" id="{B848DF5D-D3C7-4676-B8A3-98FB04F536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99657" y="1781543"/>
            <a:ext cx="540000" cy="540000"/>
          </a:xfrm>
          <a:prstGeom prst="rect">
            <a:avLst/>
          </a:prstGeom>
        </p:spPr>
      </p:pic>
    </p:spTree>
    <p:extLst>
      <p:ext uri="{BB962C8B-B14F-4D97-AF65-F5344CB8AC3E}">
        <p14:creationId xmlns:p14="http://schemas.microsoft.com/office/powerpoint/2010/main" val="1261743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E35C68BF-A87C-483C-B457-018A248E3C17}"/>
              </a:ext>
            </a:extLst>
          </p:cNvPr>
          <p:cNvPicPr>
            <a:picLocks noChangeAspect="1"/>
          </p:cNvPicPr>
          <p:nvPr/>
        </p:nvPicPr>
        <p:blipFill rotWithShape="1">
          <a:blip r:embed="rId3"/>
          <a:srcRect r="64137" b="50000"/>
          <a:stretch/>
        </p:blipFill>
        <p:spPr>
          <a:xfrm>
            <a:off x="3912751" y="2200275"/>
            <a:ext cx="1707964" cy="2571750"/>
          </a:xfrm>
          <a:prstGeom prst="rect">
            <a:avLst/>
          </a:prstGeom>
        </p:spPr>
      </p:pic>
      <p:pic>
        <p:nvPicPr>
          <p:cNvPr id="3" name="Afbeelding 2">
            <a:extLst>
              <a:ext uri="{FF2B5EF4-FFF2-40B4-BE49-F238E27FC236}">
                <a16:creationId xmlns:a16="http://schemas.microsoft.com/office/drawing/2014/main" id="{9342068A-91CD-48C8-8E5F-1ADF92504B49}"/>
              </a:ext>
            </a:extLst>
          </p:cNvPr>
          <p:cNvPicPr>
            <a:picLocks noChangeAspect="1"/>
          </p:cNvPicPr>
          <p:nvPr/>
        </p:nvPicPr>
        <p:blipFill>
          <a:blip r:embed="rId4"/>
          <a:stretch>
            <a:fillRect/>
          </a:stretch>
        </p:blipFill>
        <p:spPr>
          <a:xfrm>
            <a:off x="840924" y="1067916"/>
            <a:ext cx="1865538" cy="1609483"/>
          </a:xfrm>
          <a:prstGeom prst="rect">
            <a:avLst/>
          </a:prstGeom>
        </p:spPr>
      </p:pic>
      <p:pic>
        <p:nvPicPr>
          <p:cNvPr id="4" name="Afbeelding 3">
            <a:extLst>
              <a:ext uri="{FF2B5EF4-FFF2-40B4-BE49-F238E27FC236}">
                <a16:creationId xmlns:a16="http://schemas.microsoft.com/office/drawing/2014/main" id="{25D6FA01-5C6A-4C8B-9626-A91885343388}"/>
              </a:ext>
            </a:extLst>
          </p:cNvPr>
          <p:cNvPicPr>
            <a:picLocks noChangeAspect="1"/>
          </p:cNvPicPr>
          <p:nvPr/>
        </p:nvPicPr>
        <p:blipFill>
          <a:blip r:embed="rId4"/>
          <a:stretch>
            <a:fillRect/>
          </a:stretch>
        </p:blipFill>
        <p:spPr>
          <a:xfrm>
            <a:off x="5658462" y="1066458"/>
            <a:ext cx="1865538" cy="1609483"/>
          </a:xfrm>
          <a:prstGeom prst="rect">
            <a:avLst/>
          </a:prstGeom>
        </p:spPr>
      </p:pic>
      <p:sp>
        <p:nvSpPr>
          <p:cNvPr id="5" name="Ovaal 4">
            <a:extLst>
              <a:ext uri="{FF2B5EF4-FFF2-40B4-BE49-F238E27FC236}">
                <a16:creationId xmlns:a16="http://schemas.microsoft.com/office/drawing/2014/main" id="{2622B207-0707-4148-AC26-082A995F3B6E}"/>
              </a:ext>
            </a:extLst>
          </p:cNvPr>
          <p:cNvSpPr/>
          <p:nvPr/>
        </p:nvSpPr>
        <p:spPr>
          <a:xfrm>
            <a:off x="1052573" y="1457807"/>
            <a:ext cx="144000" cy="144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15A7CEDE-0E46-4AD1-8082-6F186C9C7C38}"/>
              </a:ext>
            </a:extLst>
          </p:cNvPr>
          <p:cNvSpPr/>
          <p:nvPr/>
        </p:nvSpPr>
        <p:spPr>
          <a:xfrm>
            <a:off x="5842714" y="1349807"/>
            <a:ext cx="216000" cy="216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pic>
        <p:nvPicPr>
          <p:cNvPr id="8" name="Graphic 7" descr="Vinkje">
            <a:extLst>
              <a:ext uri="{FF2B5EF4-FFF2-40B4-BE49-F238E27FC236}">
                <a16:creationId xmlns:a16="http://schemas.microsoft.com/office/drawing/2014/main" id="{C0030063-66B7-4183-B5E8-1AA921C034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16493" y="3028950"/>
            <a:ext cx="914400" cy="914400"/>
          </a:xfrm>
          <a:prstGeom prst="rect">
            <a:avLst/>
          </a:prstGeom>
        </p:spPr>
      </p:pic>
      <p:pic>
        <p:nvPicPr>
          <p:cNvPr id="10" name="Graphic 9" descr="Sluiten">
            <a:extLst>
              <a:ext uri="{FF2B5EF4-FFF2-40B4-BE49-F238E27FC236}">
                <a16:creationId xmlns:a16="http://schemas.microsoft.com/office/drawing/2014/main" id="{06598B52-190D-4412-A1F0-44665B8F5B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34031" y="3028950"/>
            <a:ext cx="914400" cy="914400"/>
          </a:xfrm>
          <a:prstGeom prst="rect">
            <a:avLst/>
          </a:prstGeom>
        </p:spPr>
      </p:pic>
      <p:pic>
        <p:nvPicPr>
          <p:cNvPr id="15" name="Graphic 14" descr="Spraak">
            <a:extLst>
              <a:ext uri="{FF2B5EF4-FFF2-40B4-BE49-F238E27FC236}">
                <a16:creationId xmlns:a16="http://schemas.microsoft.com/office/drawing/2014/main" id="{8BE8B444-C6CA-4893-A0B0-0436613F50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93571" y="550193"/>
            <a:ext cx="2726535" cy="2726535"/>
          </a:xfrm>
          <a:prstGeom prst="rect">
            <a:avLst/>
          </a:prstGeom>
        </p:spPr>
      </p:pic>
      <p:sp>
        <p:nvSpPr>
          <p:cNvPr id="16" name="Tekstvak 15">
            <a:extLst>
              <a:ext uri="{FF2B5EF4-FFF2-40B4-BE49-F238E27FC236}">
                <a16:creationId xmlns:a16="http://schemas.microsoft.com/office/drawing/2014/main" id="{27016759-A375-49A7-952F-D4CC33079B3F}"/>
              </a:ext>
            </a:extLst>
          </p:cNvPr>
          <p:cNvSpPr txBox="1"/>
          <p:nvPr/>
        </p:nvSpPr>
        <p:spPr>
          <a:xfrm>
            <a:off x="2918112" y="1109421"/>
            <a:ext cx="1865538" cy="1227380"/>
          </a:xfrm>
          <a:prstGeom prst="rect">
            <a:avLst/>
          </a:prstGeom>
          <a:noFill/>
        </p:spPr>
        <p:txBody>
          <a:bodyPr wrap="none" lIns="0" tIns="0" rIns="0" bIns="0" numCol="1" rtlCol="0">
            <a:noAutofit/>
          </a:bodyPr>
          <a:lstStyle/>
          <a:p>
            <a:pPr algn="ctr"/>
            <a:r>
              <a:rPr lang="nl-NL" sz="2000" b="1" kern="1200" dirty="0">
                <a:solidFill>
                  <a:schemeClr val="tx1"/>
                </a:solidFill>
                <a:effectLst/>
                <a:latin typeface="+mn-lt"/>
                <a:ea typeface="+mn-ea"/>
                <a:cs typeface="+mn-cs"/>
              </a:rPr>
              <a:t>Let op:</a:t>
            </a:r>
          </a:p>
          <a:p>
            <a:pPr algn="ctr"/>
            <a:r>
              <a:rPr lang="nl-NL" sz="2000" b="1" dirty="0"/>
              <a:t>Netjes binnen </a:t>
            </a:r>
          </a:p>
          <a:p>
            <a:pPr algn="ctr"/>
            <a:r>
              <a:rPr lang="nl-NL" sz="2000" b="1" dirty="0"/>
              <a:t>de randjes </a:t>
            </a:r>
          </a:p>
          <a:p>
            <a:pPr algn="ctr"/>
            <a:r>
              <a:rPr lang="nl-NL" sz="2000" b="1" dirty="0"/>
              <a:t>tekenen</a:t>
            </a:r>
          </a:p>
          <a:p>
            <a:pPr algn="l">
              <a:lnSpc>
                <a:spcPct val="110000"/>
              </a:lnSpc>
            </a:pPr>
            <a:endParaRPr lang="nl-NL" sz="1000" kern="1200" dirty="0" err="1">
              <a:solidFill>
                <a:schemeClr val="tx1"/>
              </a:solidFill>
              <a:effectLst/>
              <a:latin typeface="+mn-lt"/>
              <a:ea typeface="+mn-ea"/>
              <a:cs typeface="+mn-cs"/>
            </a:endParaRPr>
          </a:p>
        </p:txBody>
      </p:sp>
    </p:spTree>
    <p:extLst>
      <p:ext uri="{BB962C8B-B14F-4D97-AF65-F5344CB8AC3E}">
        <p14:creationId xmlns:p14="http://schemas.microsoft.com/office/powerpoint/2010/main" val="3606414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1B3FF1C-221C-4182-884D-286A55C02447}"/>
              </a:ext>
            </a:extLst>
          </p:cNvPr>
          <p:cNvPicPr>
            <a:picLocks noChangeAspect="1"/>
          </p:cNvPicPr>
          <p:nvPr/>
        </p:nvPicPr>
        <p:blipFill rotWithShape="1">
          <a:blip r:embed="rId3"/>
          <a:srcRect l="1349" t="1296" r="4406"/>
          <a:stretch/>
        </p:blipFill>
        <p:spPr>
          <a:xfrm>
            <a:off x="781050" y="66674"/>
            <a:ext cx="7343775" cy="5076825"/>
          </a:xfrm>
          <a:prstGeom prst="rect">
            <a:avLst/>
          </a:prstGeom>
        </p:spPr>
      </p:pic>
      <p:sp>
        <p:nvSpPr>
          <p:cNvPr id="4" name="Rechthoek 3">
            <a:extLst>
              <a:ext uri="{FF2B5EF4-FFF2-40B4-BE49-F238E27FC236}">
                <a16:creationId xmlns:a16="http://schemas.microsoft.com/office/drawing/2014/main" id="{CCED246E-0E69-445B-913B-B87A73DFD7C3}"/>
              </a:ext>
            </a:extLst>
          </p:cNvPr>
          <p:cNvSpPr/>
          <p:nvPr/>
        </p:nvSpPr>
        <p:spPr>
          <a:xfrm>
            <a:off x="2273968" y="3128211"/>
            <a:ext cx="1636295" cy="998621"/>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Graphic 4" descr="Cursor">
            <a:extLst>
              <a:ext uri="{FF2B5EF4-FFF2-40B4-BE49-F238E27FC236}">
                <a16:creationId xmlns:a16="http://schemas.microsoft.com/office/drawing/2014/main" id="{6B95D2D4-A761-486C-BB98-087C95426B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3492000" y="2465502"/>
            <a:ext cx="1080000" cy="1080000"/>
          </a:xfrm>
          <a:prstGeom prst="rect">
            <a:avLst/>
          </a:prstGeom>
        </p:spPr>
      </p:pic>
    </p:spTree>
    <p:extLst>
      <p:ext uri="{BB962C8B-B14F-4D97-AF65-F5344CB8AC3E}">
        <p14:creationId xmlns:p14="http://schemas.microsoft.com/office/powerpoint/2010/main" val="129691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634DA-D5EC-4EEE-B78C-762C8CCC125A}"/>
              </a:ext>
            </a:extLst>
          </p:cNvPr>
          <p:cNvSpPr>
            <a:spLocks noGrp="1"/>
          </p:cNvSpPr>
          <p:nvPr>
            <p:ph type="title"/>
          </p:nvPr>
        </p:nvSpPr>
        <p:spPr/>
        <p:txBody>
          <a:bodyPr/>
          <a:lstStyle/>
          <a:p>
            <a:r>
              <a:rPr lang="nl-NL" dirty="0"/>
              <a:t>Voorbeeld a</a:t>
            </a:r>
          </a:p>
        </p:txBody>
      </p:sp>
      <p:pic>
        <p:nvPicPr>
          <p:cNvPr id="4" name="Afbeelding 3">
            <a:extLst>
              <a:ext uri="{FF2B5EF4-FFF2-40B4-BE49-F238E27FC236}">
                <a16:creationId xmlns:a16="http://schemas.microsoft.com/office/drawing/2014/main" id="{D90A0C80-99CD-4726-965B-41103CE44E9B}"/>
              </a:ext>
            </a:extLst>
          </p:cNvPr>
          <p:cNvPicPr>
            <a:picLocks noChangeAspect="1"/>
          </p:cNvPicPr>
          <p:nvPr/>
        </p:nvPicPr>
        <p:blipFill rotWithShape="1">
          <a:blip r:embed="rId3"/>
          <a:srcRect l="2648" t="8271" r="8147" b="7082"/>
          <a:stretch/>
        </p:blipFill>
        <p:spPr>
          <a:xfrm>
            <a:off x="2707105" y="2394282"/>
            <a:ext cx="3513221" cy="2141621"/>
          </a:xfrm>
          <a:prstGeom prst="rect">
            <a:avLst/>
          </a:prstGeom>
        </p:spPr>
      </p:pic>
      <p:sp>
        <p:nvSpPr>
          <p:cNvPr id="5" name="Ovaal 4">
            <a:extLst>
              <a:ext uri="{FF2B5EF4-FFF2-40B4-BE49-F238E27FC236}">
                <a16:creationId xmlns:a16="http://schemas.microsoft.com/office/drawing/2014/main" id="{A471F240-927B-44CF-9A45-D591F1962864}"/>
              </a:ext>
            </a:extLst>
          </p:cNvPr>
          <p:cNvSpPr/>
          <p:nvPr/>
        </p:nvSpPr>
        <p:spPr>
          <a:xfrm>
            <a:off x="5041233" y="3661863"/>
            <a:ext cx="108000" cy="108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99543B37-BAA8-47D4-BA36-3BF983909727}"/>
              </a:ext>
            </a:extLst>
          </p:cNvPr>
          <p:cNvSpPr txBox="1"/>
          <p:nvPr/>
        </p:nvSpPr>
        <p:spPr>
          <a:xfrm>
            <a:off x="1190510" y="1116000"/>
            <a:ext cx="6762979" cy="1191885"/>
          </a:xfrm>
          <a:prstGeom prst="rect">
            <a:avLst/>
          </a:prstGeom>
          <a:noFill/>
        </p:spPr>
        <p:txBody>
          <a:bodyPr wrap="square" lIns="0" tIns="0" rIns="0" bIns="0" numCol="1" rtlCol="0">
            <a:noAutofit/>
          </a:bodyPr>
          <a:lstStyle/>
          <a:p>
            <a:pPr defTabSz="914400" eaLnBrk="0" fontAlgn="auto" hangingPunct="0">
              <a:spcBef>
                <a:spcPct val="0"/>
              </a:spcBef>
              <a:spcAft>
                <a:spcPts val="0"/>
              </a:spcAft>
              <a:buFontTx/>
              <a:buNone/>
              <a:defRPr/>
            </a:pPr>
            <a:r>
              <a:rPr lang="nl-NL" altLang="nl-NL" sz="2400" kern="0" dirty="0">
                <a:solidFill>
                  <a:srgbClr val="000000"/>
                </a:solidFill>
              </a:rPr>
              <a:t>				A	B	C	D</a:t>
            </a:r>
            <a:endParaRPr lang="en-US" altLang="nl-NL" sz="2400" kern="0" dirty="0">
              <a:solidFill>
                <a:srgbClr val="000000"/>
              </a:solidFill>
            </a:endParaRPr>
          </a:p>
          <a:p>
            <a:pPr defTabSz="914400" eaLnBrk="0" fontAlgn="auto" hangingPunct="0">
              <a:spcBef>
                <a:spcPct val="0"/>
              </a:spcBef>
              <a:spcAft>
                <a:spcPts val="0"/>
              </a:spcAft>
              <a:buFontTx/>
              <a:buNone/>
              <a:defRPr/>
            </a:pPr>
            <a:r>
              <a:rPr lang="nl-NL" altLang="nl-NL" sz="2400" kern="0" dirty="0">
                <a:solidFill>
                  <a:srgbClr val="000000"/>
                </a:solidFill>
              </a:rPr>
              <a:t>a. 4 - 4 - 4 -</a:t>
            </a:r>
            <a:r>
              <a:rPr lang="nl-NL" altLang="nl-NL" sz="2400" kern="0" dirty="0">
                <a:solidFill>
                  <a:srgbClr val="000000"/>
                </a:solidFill>
                <a:sym typeface="Symbol" panose="05050102010706020507" pitchFamily="18" charset="2"/>
              </a:rPr>
              <a:t>		</a:t>
            </a:r>
            <a:r>
              <a:rPr lang="nl-NL" altLang="nl-NL" sz="2400" kern="0" dirty="0">
                <a:solidFill>
                  <a:srgbClr val="000000"/>
                </a:solidFill>
              </a:rPr>
              <a:t>1	3	4	5 </a:t>
            </a:r>
            <a:endParaRPr lang="en-US" altLang="nl-NL" sz="2400" kern="0" dirty="0">
              <a:solidFill>
                <a:srgbClr val="000000"/>
              </a:solidFill>
            </a:endParaRPr>
          </a:p>
          <a:p>
            <a:pPr algn="l">
              <a:lnSpc>
                <a:spcPct val="110000"/>
              </a:lnSpc>
            </a:pPr>
            <a:endParaRPr lang="nl-NL" sz="1000" kern="1200" dirty="0" err="1">
              <a:solidFill>
                <a:schemeClr val="tx1"/>
              </a:solidFill>
              <a:effectLst/>
              <a:ea typeface="+mn-ea"/>
              <a:cs typeface="+mn-cs"/>
            </a:endParaRPr>
          </a:p>
        </p:txBody>
      </p:sp>
    </p:spTree>
    <p:extLst>
      <p:ext uri="{BB962C8B-B14F-4D97-AF65-F5344CB8AC3E}">
        <p14:creationId xmlns:p14="http://schemas.microsoft.com/office/powerpoint/2010/main" val="102895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8634DA-D5EC-4EEE-B78C-762C8CCC125A}"/>
              </a:ext>
            </a:extLst>
          </p:cNvPr>
          <p:cNvSpPr>
            <a:spLocks noGrp="1"/>
          </p:cNvSpPr>
          <p:nvPr>
            <p:ph type="title"/>
          </p:nvPr>
        </p:nvSpPr>
        <p:spPr/>
        <p:txBody>
          <a:bodyPr/>
          <a:lstStyle/>
          <a:p>
            <a:r>
              <a:rPr lang="nl-NL" dirty="0"/>
              <a:t>Voorbeeld b</a:t>
            </a:r>
          </a:p>
        </p:txBody>
      </p:sp>
      <p:pic>
        <p:nvPicPr>
          <p:cNvPr id="4" name="Afbeelding 3">
            <a:extLst>
              <a:ext uri="{FF2B5EF4-FFF2-40B4-BE49-F238E27FC236}">
                <a16:creationId xmlns:a16="http://schemas.microsoft.com/office/drawing/2014/main" id="{D90A0C80-99CD-4726-965B-41103CE44E9B}"/>
              </a:ext>
            </a:extLst>
          </p:cNvPr>
          <p:cNvPicPr>
            <a:picLocks noChangeAspect="1"/>
          </p:cNvPicPr>
          <p:nvPr/>
        </p:nvPicPr>
        <p:blipFill rotWithShape="1">
          <a:blip r:embed="rId3"/>
          <a:srcRect l="2648" t="8271" r="8147" b="7082"/>
          <a:stretch/>
        </p:blipFill>
        <p:spPr>
          <a:xfrm>
            <a:off x="2707105" y="2394282"/>
            <a:ext cx="3513221" cy="2141621"/>
          </a:xfrm>
          <a:prstGeom prst="rect">
            <a:avLst/>
          </a:prstGeom>
        </p:spPr>
      </p:pic>
      <p:sp>
        <p:nvSpPr>
          <p:cNvPr id="5" name="Ovaal 4">
            <a:extLst>
              <a:ext uri="{FF2B5EF4-FFF2-40B4-BE49-F238E27FC236}">
                <a16:creationId xmlns:a16="http://schemas.microsoft.com/office/drawing/2014/main" id="{A471F240-927B-44CF-9A45-D591F1962864}"/>
              </a:ext>
            </a:extLst>
          </p:cNvPr>
          <p:cNvSpPr/>
          <p:nvPr/>
        </p:nvSpPr>
        <p:spPr>
          <a:xfrm>
            <a:off x="5041233" y="3661863"/>
            <a:ext cx="108000" cy="108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
        <p:nvSpPr>
          <p:cNvPr id="6" name="Tekstvak 5">
            <a:extLst>
              <a:ext uri="{FF2B5EF4-FFF2-40B4-BE49-F238E27FC236}">
                <a16:creationId xmlns:a16="http://schemas.microsoft.com/office/drawing/2014/main" id="{99543B37-BAA8-47D4-BA36-3BF983909727}"/>
              </a:ext>
            </a:extLst>
          </p:cNvPr>
          <p:cNvSpPr txBox="1"/>
          <p:nvPr/>
        </p:nvSpPr>
        <p:spPr>
          <a:xfrm>
            <a:off x="1190510" y="1116000"/>
            <a:ext cx="6762979" cy="1191885"/>
          </a:xfrm>
          <a:prstGeom prst="rect">
            <a:avLst/>
          </a:prstGeom>
          <a:noFill/>
        </p:spPr>
        <p:txBody>
          <a:bodyPr wrap="square" lIns="0" tIns="0" rIns="0" bIns="0" numCol="1" rtlCol="0">
            <a:noAutofit/>
          </a:bodyPr>
          <a:lstStyle/>
          <a:p>
            <a:pPr defTabSz="914400" eaLnBrk="0" fontAlgn="auto" hangingPunct="0">
              <a:spcBef>
                <a:spcPct val="0"/>
              </a:spcBef>
              <a:spcAft>
                <a:spcPts val="0"/>
              </a:spcAft>
              <a:buFontTx/>
              <a:buNone/>
              <a:defRPr/>
            </a:pPr>
            <a:r>
              <a:rPr lang="nl-NL" altLang="nl-NL" sz="2400" kern="0" dirty="0">
                <a:solidFill>
                  <a:srgbClr val="000000"/>
                </a:solidFill>
              </a:rPr>
              <a:t>				A	B	C	D</a:t>
            </a:r>
            <a:endParaRPr lang="en-US" altLang="nl-NL" sz="2400" kern="0" dirty="0">
              <a:solidFill>
                <a:srgbClr val="000000"/>
              </a:solidFill>
            </a:endParaRPr>
          </a:p>
          <a:p>
            <a:pPr defTabSz="914400" eaLnBrk="0" fontAlgn="auto" hangingPunct="0">
              <a:spcBef>
                <a:spcPct val="0"/>
              </a:spcBef>
              <a:spcAft>
                <a:spcPts val="0"/>
              </a:spcAft>
              <a:buFontTx/>
              <a:buNone/>
              <a:defRPr/>
            </a:pPr>
            <a:r>
              <a:rPr lang="nl-NL" altLang="nl-NL" sz="2400" kern="0" dirty="0">
                <a:solidFill>
                  <a:srgbClr val="000000"/>
                </a:solidFill>
              </a:rPr>
              <a:t>b. </a:t>
            </a:r>
            <a:r>
              <a:rPr lang="nl-NL" altLang="nl-NL" sz="2000" kern="0" dirty="0">
                <a:solidFill>
                  <a:srgbClr val="000000"/>
                </a:solidFill>
              </a:rPr>
              <a:t>Welke figuur is anders?</a:t>
            </a:r>
            <a:r>
              <a:rPr lang="nl-NL" altLang="nl-NL" sz="2400" kern="0" dirty="0">
                <a:solidFill>
                  <a:srgbClr val="000000"/>
                </a:solidFill>
                <a:sym typeface="Symbol" panose="05050102010706020507" pitchFamily="18" charset="2"/>
              </a:rPr>
              <a:t>	</a:t>
            </a:r>
            <a:endParaRPr lang="nl-NL" sz="1000" kern="1200" dirty="0">
              <a:solidFill>
                <a:schemeClr val="tx1"/>
              </a:solidFill>
              <a:effectLst/>
              <a:ea typeface="+mn-ea"/>
              <a:cs typeface="+mn-cs"/>
            </a:endParaRPr>
          </a:p>
        </p:txBody>
      </p:sp>
      <p:sp>
        <p:nvSpPr>
          <p:cNvPr id="7" name="Gelijkbenige driehoek 6">
            <a:extLst>
              <a:ext uri="{FF2B5EF4-FFF2-40B4-BE49-F238E27FC236}">
                <a16:creationId xmlns:a16="http://schemas.microsoft.com/office/drawing/2014/main" id="{31F2932A-7E4B-4772-9364-1E79AFCC5F06}"/>
              </a:ext>
            </a:extLst>
          </p:cNvPr>
          <p:cNvSpPr/>
          <p:nvPr/>
        </p:nvSpPr>
        <p:spPr>
          <a:xfrm>
            <a:off x="4692317" y="1576702"/>
            <a:ext cx="540000" cy="540000"/>
          </a:xfrm>
          <a:prstGeom prst="triangl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8" name="Gelijkbenige driehoek 7">
            <a:extLst>
              <a:ext uri="{FF2B5EF4-FFF2-40B4-BE49-F238E27FC236}">
                <a16:creationId xmlns:a16="http://schemas.microsoft.com/office/drawing/2014/main" id="{EA5895C5-1A2A-4748-B34E-880D5B7A2BB4}"/>
              </a:ext>
            </a:extLst>
          </p:cNvPr>
          <p:cNvSpPr/>
          <p:nvPr/>
        </p:nvSpPr>
        <p:spPr>
          <a:xfrm>
            <a:off x="6577262" y="1756702"/>
            <a:ext cx="468000" cy="360000"/>
          </a:xfrm>
          <a:prstGeom prst="triangl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9" name="Gelijkbenige driehoek 8">
            <a:extLst>
              <a:ext uri="{FF2B5EF4-FFF2-40B4-BE49-F238E27FC236}">
                <a16:creationId xmlns:a16="http://schemas.microsoft.com/office/drawing/2014/main" id="{50ACC975-79B7-4C08-84B3-DD43DC4DAA01}"/>
              </a:ext>
            </a:extLst>
          </p:cNvPr>
          <p:cNvSpPr/>
          <p:nvPr/>
        </p:nvSpPr>
        <p:spPr>
          <a:xfrm>
            <a:off x="7474782" y="1648702"/>
            <a:ext cx="468000" cy="468000"/>
          </a:xfrm>
          <a:prstGeom prst="triangl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10" name="Rechthoek 9">
            <a:extLst>
              <a:ext uri="{FF2B5EF4-FFF2-40B4-BE49-F238E27FC236}">
                <a16:creationId xmlns:a16="http://schemas.microsoft.com/office/drawing/2014/main" id="{72F10489-BDFB-4CEE-A8D3-10100135C6BA}"/>
              </a:ext>
            </a:extLst>
          </p:cNvPr>
          <p:cNvSpPr/>
          <p:nvPr/>
        </p:nvSpPr>
        <p:spPr>
          <a:xfrm>
            <a:off x="5690936" y="1711942"/>
            <a:ext cx="404760" cy="40476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11" name="Ovaal 10">
            <a:extLst>
              <a:ext uri="{FF2B5EF4-FFF2-40B4-BE49-F238E27FC236}">
                <a16:creationId xmlns:a16="http://schemas.microsoft.com/office/drawing/2014/main" id="{403708B4-5E34-441F-8E14-85BB2920D79B}"/>
              </a:ext>
            </a:extLst>
          </p:cNvPr>
          <p:cNvSpPr/>
          <p:nvPr/>
        </p:nvSpPr>
        <p:spPr>
          <a:xfrm>
            <a:off x="4350127" y="4151147"/>
            <a:ext cx="108000" cy="108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8933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610CFF7-16EB-404A-8302-6506CCE5B5FE}"/>
              </a:ext>
            </a:extLst>
          </p:cNvPr>
          <p:cNvPicPr>
            <a:picLocks noChangeAspect="1"/>
          </p:cNvPicPr>
          <p:nvPr/>
        </p:nvPicPr>
        <p:blipFill rotWithShape="1">
          <a:blip r:embed="rId3"/>
          <a:srcRect r="64137" b="50000"/>
          <a:stretch/>
        </p:blipFill>
        <p:spPr>
          <a:xfrm>
            <a:off x="4366125" y="2064974"/>
            <a:ext cx="1707964" cy="2571750"/>
          </a:xfrm>
          <a:prstGeom prst="rect">
            <a:avLst/>
          </a:prstGeom>
        </p:spPr>
      </p:pic>
      <p:pic>
        <p:nvPicPr>
          <p:cNvPr id="9" name="Graphic 8" descr="Spraak">
            <a:extLst>
              <a:ext uri="{FF2B5EF4-FFF2-40B4-BE49-F238E27FC236}">
                <a16:creationId xmlns:a16="http://schemas.microsoft.com/office/drawing/2014/main" id="{886BC601-E935-451C-9A94-D0896108C2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23131" y="242964"/>
            <a:ext cx="3094430" cy="3094430"/>
          </a:xfrm>
          <a:prstGeom prst="rect">
            <a:avLst/>
          </a:prstGeom>
        </p:spPr>
      </p:pic>
      <p:sp>
        <p:nvSpPr>
          <p:cNvPr id="10" name="Tekstvak 9">
            <a:extLst>
              <a:ext uri="{FF2B5EF4-FFF2-40B4-BE49-F238E27FC236}">
                <a16:creationId xmlns:a16="http://schemas.microsoft.com/office/drawing/2014/main" id="{64814990-C3AF-41C4-B7E2-A2159FEFA7B3}"/>
              </a:ext>
            </a:extLst>
          </p:cNvPr>
          <p:cNvSpPr txBox="1"/>
          <p:nvPr/>
        </p:nvSpPr>
        <p:spPr>
          <a:xfrm>
            <a:off x="2919468" y="1024569"/>
            <a:ext cx="2071172" cy="1156771"/>
          </a:xfrm>
          <a:prstGeom prst="rect">
            <a:avLst/>
          </a:prstGeom>
          <a:noFill/>
        </p:spPr>
        <p:txBody>
          <a:bodyPr wrap="none" lIns="0" tIns="0" rIns="0" bIns="0" numCol="1" rtlCol="0">
            <a:noAutofit/>
          </a:bodyPr>
          <a:lstStyle/>
          <a:p>
            <a:pPr algn="ctr"/>
            <a:r>
              <a:rPr lang="nl-NL" sz="2000" b="1" kern="1200" dirty="0">
                <a:solidFill>
                  <a:schemeClr val="tx1"/>
                </a:solidFill>
                <a:effectLst/>
                <a:latin typeface="+mn-lt"/>
                <a:ea typeface="+mn-ea"/>
                <a:cs typeface="+mn-cs"/>
              </a:rPr>
              <a:t>Laat je boekje </a:t>
            </a:r>
          </a:p>
          <a:p>
            <a:pPr algn="ctr"/>
            <a:r>
              <a:rPr lang="nl-NL" sz="2000" b="1" kern="1200" dirty="0">
                <a:solidFill>
                  <a:schemeClr val="tx1"/>
                </a:solidFill>
                <a:effectLst/>
                <a:latin typeface="+mn-lt"/>
                <a:ea typeface="+mn-ea"/>
                <a:cs typeface="+mn-cs"/>
              </a:rPr>
              <a:t>nog even dicht!</a:t>
            </a:r>
          </a:p>
          <a:p>
            <a:pPr algn="ctr"/>
            <a:endParaRPr lang="nl-NL" sz="2000" dirty="0"/>
          </a:p>
          <a:p>
            <a:pPr algn="l">
              <a:lnSpc>
                <a:spcPct val="110000"/>
              </a:lnSpc>
            </a:pPr>
            <a:endParaRPr lang="nl-NL" sz="1000" kern="1200" dirty="0" err="1">
              <a:solidFill>
                <a:schemeClr val="tx1"/>
              </a:solidFill>
              <a:effectLst/>
              <a:latin typeface="+mn-lt"/>
              <a:ea typeface="+mn-ea"/>
              <a:cs typeface="+mn-cs"/>
            </a:endParaRPr>
          </a:p>
        </p:txBody>
      </p:sp>
      <p:pic>
        <p:nvPicPr>
          <p:cNvPr id="11" name="Graphic 10" descr="Gordijn">
            <a:extLst>
              <a:ext uri="{FF2B5EF4-FFF2-40B4-BE49-F238E27FC236}">
                <a16:creationId xmlns:a16="http://schemas.microsoft.com/office/drawing/2014/main" id="{504EAB8B-0B4D-452B-A322-81C2105756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70346" y="1683859"/>
            <a:ext cx="540000" cy="540000"/>
          </a:xfrm>
          <a:prstGeom prst="rect">
            <a:avLst/>
          </a:prstGeom>
        </p:spPr>
      </p:pic>
      <p:pic>
        <p:nvPicPr>
          <p:cNvPr id="12" name="Graphic 11" descr="Gesloten boek">
            <a:extLst>
              <a:ext uri="{FF2B5EF4-FFF2-40B4-BE49-F238E27FC236}">
                <a16:creationId xmlns:a16="http://schemas.microsoft.com/office/drawing/2014/main" id="{87B0668D-4C06-4E3D-B1F3-7588669A82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21607" y="1695500"/>
            <a:ext cx="540000" cy="540000"/>
          </a:xfrm>
          <a:prstGeom prst="rect">
            <a:avLst/>
          </a:prstGeom>
        </p:spPr>
      </p:pic>
    </p:spTree>
    <p:extLst>
      <p:ext uri="{BB962C8B-B14F-4D97-AF65-F5344CB8AC3E}">
        <p14:creationId xmlns:p14="http://schemas.microsoft.com/office/powerpoint/2010/main" val="594095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C610CFF7-16EB-404A-8302-6506CCE5B5FE}"/>
              </a:ext>
            </a:extLst>
          </p:cNvPr>
          <p:cNvPicPr>
            <a:picLocks noChangeAspect="1"/>
          </p:cNvPicPr>
          <p:nvPr/>
        </p:nvPicPr>
        <p:blipFill rotWithShape="1">
          <a:blip r:embed="rId3"/>
          <a:srcRect r="64137" b="50000"/>
          <a:stretch/>
        </p:blipFill>
        <p:spPr>
          <a:xfrm>
            <a:off x="4366125" y="2064974"/>
            <a:ext cx="1707964" cy="2571750"/>
          </a:xfrm>
          <a:prstGeom prst="rect">
            <a:avLst/>
          </a:prstGeom>
        </p:spPr>
      </p:pic>
      <p:pic>
        <p:nvPicPr>
          <p:cNvPr id="9" name="Graphic 8" descr="Spraak">
            <a:extLst>
              <a:ext uri="{FF2B5EF4-FFF2-40B4-BE49-F238E27FC236}">
                <a16:creationId xmlns:a16="http://schemas.microsoft.com/office/drawing/2014/main" id="{886BC601-E935-451C-9A94-D0896108C2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23131" y="242964"/>
            <a:ext cx="3094430" cy="3094430"/>
          </a:xfrm>
          <a:prstGeom prst="rect">
            <a:avLst/>
          </a:prstGeom>
        </p:spPr>
      </p:pic>
      <p:sp>
        <p:nvSpPr>
          <p:cNvPr id="10" name="Tekstvak 9">
            <a:extLst>
              <a:ext uri="{FF2B5EF4-FFF2-40B4-BE49-F238E27FC236}">
                <a16:creationId xmlns:a16="http://schemas.microsoft.com/office/drawing/2014/main" id="{64814990-C3AF-41C4-B7E2-A2159FEFA7B3}"/>
              </a:ext>
            </a:extLst>
          </p:cNvPr>
          <p:cNvSpPr txBox="1"/>
          <p:nvPr/>
        </p:nvSpPr>
        <p:spPr>
          <a:xfrm>
            <a:off x="3018619" y="892367"/>
            <a:ext cx="1938971" cy="1021332"/>
          </a:xfrm>
          <a:prstGeom prst="rect">
            <a:avLst/>
          </a:prstGeom>
          <a:noFill/>
        </p:spPr>
        <p:txBody>
          <a:bodyPr wrap="none" lIns="0" tIns="0" rIns="0" bIns="0" numCol="1" rtlCol="0">
            <a:noAutofit/>
          </a:bodyPr>
          <a:lstStyle/>
          <a:p>
            <a:pPr algn="ctr"/>
            <a:r>
              <a:rPr lang="nl-NL" sz="2000" b="1" kern="1200" dirty="0">
                <a:solidFill>
                  <a:schemeClr val="tx1"/>
                </a:solidFill>
                <a:effectLst/>
                <a:latin typeface="+mn-lt"/>
                <a:ea typeface="+mn-ea"/>
                <a:cs typeface="+mn-cs"/>
              </a:rPr>
              <a:t>Doe je boekje </a:t>
            </a:r>
          </a:p>
          <a:p>
            <a:pPr algn="ctr"/>
            <a:r>
              <a:rPr lang="nl-NL" sz="2000" b="1" kern="1200" dirty="0">
                <a:solidFill>
                  <a:schemeClr val="tx1"/>
                </a:solidFill>
                <a:effectLst/>
                <a:latin typeface="+mn-lt"/>
                <a:ea typeface="+mn-ea"/>
                <a:cs typeface="+mn-cs"/>
              </a:rPr>
              <a:t>open op </a:t>
            </a:r>
          </a:p>
          <a:p>
            <a:pPr algn="ctr"/>
            <a:r>
              <a:rPr lang="nl-NL" sz="2000" b="1" kern="1200" dirty="0">
                <a:solidFill>
                  <a:schemeClr val="tx1"/>
                </a:solidFill>
                <a:effectLst/>
                <a:latin typeface="+mn-lt"/>
                <a:ea typeface="+mn-ea"/>
                <a:cs typeface="+mn-cs"/>
              </a:rPr>
              <a:t>bladzijde 1</a:t>
            </a:r>
          </a:p>
          <a:p>
            <a:pPr algn="ctr"/>
            <a:endParaRPr lang="nl-NL" sz="2000" dirty="0"/>
          </a:p>
          <a:p>
            <a:pPr algn="ctr">
              <a:lnSpc>
                <a:spcPct val="110000"/>
              </a:lnSpc>
            </a:pPr>
            <a:endParaRPr lang="nl-NL" sz="1000" kern="1200" dirty="0" err="1">
              <a:solidFill>
                <a:schemeClr val="tx1"/>
              </a:solidFill>
              <a:effectLst/>
              <a:latin typeface="+mn-lt"/>
              <a:ea typeface="+mn-ea"/>
              <a:cs typeface="+mn-cs"/>
            </a:endParaRPr>
          </a:p>
        </p:txBody>
      </p:sp>
      <p:pic>
        <p:nvPicPr>
          <p:cNvPr id="4" name="Graphic 3" descr="Open boek">
            <a:extLst>
              <a:ext uri="{FF2B5EF4-FFF2-40B4-BE49-F238E27FC236}">
                <a16:creationId xmlns:a16="http://schemas.microsoft.com/office/drawing/2014/main" id="{F58FA41F-2DD8-472B-B321-2E8F0C969F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84205" y="1790179"/>
            <a:ext cx="540000" cy="540000"/>
          </a:xfrm>
          <a:prstGeom prst="rect">
            <a:avLst/>
          </a:prstGeom>
        </p:spPr>
      </p:pic>
    </p:spTree>
    <p:extLst>
      <p:ext uri="{BB962C8B-B14F-4D97-AF65-F5344CB8AC3E}">
        <p14:creationId xmlns:p14="http://schemas.microsoft.com/office/powerpoint/2010/main" val="3836371026"/>
      </p:ext>
    </p:extLst>
  </p:cSld>
  <p:clrMapOvr>
    <a:masterClrMapping/>
  </p:clrMapOvr>
</p:sld>
</file>

<file path=ppt/theme/theme1.xml><?xml version="1.0" encoding="utf-8"?>
<a:theme xmlns:a="http://schemas.openxmlformats.org/drawingml/2006/main" name="HCO presentatie">
  <a:themeElements>
    <a:clrScheme name="HCO_PP_Kleuren">
      <a:dk1>
        <a:srgbClr val="000000"/>
      </a:dk1>
      <a:lt1>
        <a:srgbClr val="FFFFFF"/>
      </a:lt1>
      <a:dk2>
        <a:srgbClr val="485156"/>
      </a:dk2>
      <a:lt2>
        <a:srgbClr val="9D9D9C"/>
      </a:lt2>
      <a:accent1>
        <a:srgbClr val="E60471"/>
      </a:accent1>
      <a:accent2>
        <a:srgbClr val="524E9C"/>
      </a:accent2>
      <a:accent3>
        <a:srgbClr val="AA9C94"/>
      </a:accent3>
      <a:accent4>
        <a:srgbClr val="89CCC8"/>
      </a:accent4>
      <a:accent5>
        <a:srgbClr val="E4CB28"/>
      </a:accent5>
      <a:accent6>
        <a:srgbClr val="EA5B0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numCol="1" rtlCol="0">
        <a:noAutofit/>
      </a:bodyPr>
      <a:lstStyle>
        <a:defPPr algn="l">
          <a:lnSpc>
            <a:spcPct val="110000"/>
          </a:lnSpc>
          <a:defRPr sz="1000" kern="1200" dirty="0" err="1" smtClean="0">
            <a:solidFill>
              <a:schemeClr val="tx1"/>
            </a:solidFill>
            <a:effectLst/>
            <a:latin typeface="+mn-lt"/>
            <a:ea typeface="+mn-ea"/>
            <a:cs typeface="+mn-cs"/>
          </a:defRPr>
        </a:defPPr>
      </a:lstStyle>
    </a:txDef>
  </a:objectDefaults>
  <a:extraClrSchemeLst/>
  <a:extLst>
    <a:ext uri="{05A4C25C-085E-4340-85A3-A5531E510DB2}">
      <thm15:themeFamily xmlns:thm15="http://schemas.microsoft.com/office/thememl/2012/main" name="HCO_Presentatie_proef_v2" id="{DE5C77ED-2F19-8344-9DD8-64D9301DEC8E}" vid="{8C783981-E0F5-F549-8F52-A6A269E5A569}"/>
    </a:ext>
  </a:extLst>
</a:theme>
</file>

<file path=ppt/theme/theme2.xml><?xml version="1.0" encoding="utf-8"?>
<a:theme xmlns:a="http://schemas.openxmlformats.org/drawingml/2006/main" name="HCO begindia zonder fotobeelden">
  <a:themeElements>
    <a:clrScheme name="HCO_PP_Kleuren">
      <a:dk1>
        <a:srgbClr val="000000"/>
      </a:dk1>
      <a:lt1>
        <a:srgbClr val="FFFFFF"/>
      </a:lt1>
      <a:dk2>
        <a:srgbClr val="485156"/>
      </a:dk2>
      <a:lt2>
        <a:srgbClr val="9D9D9C"/>
      </a:lt2>
      <a:accent1>
        <a:srgbClr val="E60471"/>
      </a:accent1>
      <a:accent2>
        <a:srgbClr val="524E9C"/>
      </a:accent2>
      <a:accent3>
        <a:srgbClr val="AA9C94"/>
      </a:accent3>
      <a:accent4>
        <a:srgbClr val="89CCC8"/>
      </a:accent4>
      <a:accent5>
        <a:srgbClr val="E4CB28"/>
      </a:accent5>
      <a:accent6>
        <a:srgbClr val="EA5B0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numCol="1" rtlCol="0">
        <a:noAutofit/>
      </a:bodyPr>
      <a:lstStyle>
        <a:defPPr algn="l">
          <a:lnSpc>
            <a:spcPct val="110000"/>
          </a:lnSpc>
          <a:defRPr sz="1000" kern="1200" dirty="0" err="1" smtClean="0">
            <a:solidFill>
              <a:schemeClr val="tx1"/>
            </a:solidFill>
            <a:effectLst/>
            <a:latin typeface="+mn-lt"/>
            <a:ea typeface="+mn-ea"/>
            <a:cs typeface="+mn-cs"/>
          </a:defRPr>
        </a:defPPr>
      </a:lstStyle>
    </a:txDef>
  </a:objectDefaults>
  <a:extraClrSchemeLst/>
  <a:extLst>
    <a:ext uri="{05A4C25C-085E-4340-85A3-A5531E510DB2}">
      <thm15:themeFamily xmlns:thm15="http://schemas.microsoft.com/office/thememl/2012/main" name="HCO_Presentatie_proef_v2" id="{DE5C77ED-2F19-8344-9DD8-64D9301DEC8E}" vid="{D81512F7-3157-C745-8728-DAA220139E3C}"/>
    </a:ext>
  </a:extLst>
</a:theme>
</file>

<file path=ppt/theme/theme3.xml><?xml version="1.0" encoding="utf-8"?>
<a:theme xmlns:a="http://schemas.openxmlformats.org/drawingml/2006/main" name="HCO begindia met fotobeelden">
  <a:themeElements>
    <a:clrScheme name="HCO_PP_Kleuren">
      <a:dk1>
        <a:srgbClr val="000000"/>
      </a:dk1>
      <a:lt1>
        <a:srgbClr val="FFFFFF"/>
      </a:lt1>
      <a:dk2>
        <a:srgbClr val="485156"/>
      </a:dk2>
      <a:lt2>
        <a:srgbClr val="9D9D9C"/>
      </a:lt2>
      <a:accent1>
        <a:srgbClr val="E60471"/>
      </a:accent1>
      <a:accent2>
        <a:srgbClr val="524E9C"/>
      </a:accent2>
      <a:accent3>
        <a:srgbClr val="AA9C94"/>
      </a:accent3>
      <a:accent4>
        <a:srgbClr val="89CCC8"/>
      </a:accent4>
      <a:accent5>
        <a:srgbClr val="E4CB28"/>
      </a:accent5>
      <a:accent6>
        <a:srgbClr val="EA5B0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numCol="1" rtlCol="0">
        <a:noAutofit/>
      </a:bodyPr>
      <a:lstStyle>
        <a:defPPr algn="l">
          <a:lnSpc>
            <a:spcPct val="110000"/>
          </a:lnSpc>
          <a:defRPr sz="1000" kern="1200" dirty="0" err="1" smtClean="0">
            <a:solidFill>
              <a:schemeClr val="tx1"/>
            </a:solidFill>
            <a:effectLst/>
            <a:latin typeface="+mn-lt"/>
            <a:ea typeface="+mn-ea"/>
            <a:cs typeface="+mn-cs"/>
          </a:defRPr>
        </a:defPPr>
      </a:lstStyle>
    </a:txDef>
  </a:objectDefaults>
  <a:extraClrSchemeLst/>
  <a:extLst>
    <a:ext uri="{05A4C25C-085E-4340-85A3-A5531E510DB2}">
      <thm15:themeFamily xmlns:thm15="http://schemas.microsoft.com/office/thememl/2012/main" name="HCO_Presentatie_proef_v2" id="{DE5C77ED-2F19-8344-9DD8-64D9301DEC8E}" vid="{FC6EC372-56E4-5C49-8323-EE7581398AD5}"/>
    </a:ext>
  </a:extLst>
</a:theme>
</file>

<file path=ppt/theme/theme4.xml><?xml version="1.0" encoding="utf-8"?>
<a:theme xmlns:a="http://schemas.openxmlformats.org/drawingml/2006/main" name="HCO slotdia's">
  <a:themeElements>
    <a:clrScheme name="HCO_PP_Kleuren">
      <a:dk1>
        <a:srgbClr val="000000"/>
      </a:dk1>
      <a:lt1>
        <a:srgbClr val="FFFFFF"/>
      </a:lt1>
      <a:dk2>
        <a:srgbClr val="485156"/>
      </a:dk2>
      <a:lt2>
        <a:srgbClr val="9D9D9C"/>
      </a:lt2>
      <a:accent1>
        <a:srgbClr val="E60471"/>
      </a:accent1>
      <a:accent2>
        <a:srgbClr val="524E9C"/>
      </a:accent2>
      <a:accent3>
        <a:srgbClr val="AA9C94"/>
      </a:accent3>
      <a:accent4>
        <a:srgbClr val="89CCC8"/>
      </a:accent4>
      <a:accent5>
        <a:srgbClr val="E4CB28"/>
      </a:accent5>
      <a:accent6>
        <a:srgbClr val="EA5B0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numCol="1" rtlCol="0">
        <a:noAutofit/>
      </a:bodyPr>
      <a:lstStyle>
        <a:defPPr algn="l">
          <a:lnSpc>
            <a:spcPct val="110000"/>
          </a:lnSpc>
          <a:defRPr sz="1000" kern="1200" dirty="0" err="1" smtClean="0">
            <a:solidFill>
              <a:schemeClr val="tx1"/>
            </a:solidFill>
            <a:effectLst/>
            <a:latin typeface="+mn-lt"/>
            <a:ea typeface="+mn-ea"/>
            <a:cs typeface="+mn-cs"/>
          </a:defRPr>
        </a:defPPr>
      </a:lstStyle>
    </a:txDef>
  </a:objectDefaults>
  <a:extraClrSchemeLst/>
  <a:extLst>
    <a:ext uri="{05A4C25C-085E-4340-85A3-A5531E510DB2}">
      <thm15:themeFamily xmlns:thm15="http://schemas.microsoft.com/office/thememl/2012/main" name="HCO_Presentatie_proef_v2" id="{DE5C77ED-2F19-8344-9DD8-64D9301DEC8E}" vid="{D0534B0A-EC1C-164D-8E72-EE0FDE40371B}"/>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4BE36FCBAA2746B7EDF7CC02BE577D" ma:contentTypeVersion="4" ma:contentTypeDescription="Een nieuw document maken." ma:contentTypeScope="" ma:versionID="3579167d4cbf61440a3870c4c08fb026">
  <xsd:schema xmlns:xsd="http://www.w3.org/2001/XMLSchema" xmlns:xs="http://www.w3.org/2001/XMLSchema" xmlns:p="http://schemas.microsoft.com/office/2006/metadata/properties" xmlns:ns2="73bf8545-65cd-4a21-b6f5-682dfe08e000" xmlns:ns3="ea7a0413-f5f1-41dd-9de6-143bd880c76d" targetNamespace="http://schemas.microsoft.com/office/2006/metadata/properties" ma:root="true" ma:fieldsID="4e79dafe0c23e57ee1f3fec3628f0ba7" ns2:_="" ns3:_="">
    <xsd:import namespace="73bf8545-65cd-4a21-b6f5-682dfe08e000"/>
    <xsd:import namespace="ea7a0413-f5f1-41dd-9de6-143bd880c76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bf8545-65cd-4a21-b6f5-682dfe08e0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7a0413-f5f1-41dd-9de6-143bd880c76d"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a7a0413-f5f1-41dd-9de6-143bd880c76d">
      <UserInfo>
        <DisplayName>Co Pappelendam</DisplayName>
        <AccountId>71</AccountId>
        <AccountType/>
      </UserInfo>
    </SharedWithUsers>
  </documentManagement>
</p:properties>
</file>

<file path=customXml/itemProps1.xml><?xml version="1.0" encoding="utf-8"?>
<ds:datastoreItem xmlns:ds="http://schemas.openxmlformats.org/officeDocument/2006/customXml" ds:itemID="{628D2C72-C3F6-4255-B52C-ABD0662F4B48}">
  <ds:schemaRefs>
    <ds:schemaRef ds:uri="http://schemas.microsoft.com/sharepoint/v3/contenttype/forms"/>
  </ds:schemaRefs>
</ds:datastoreItem>
</file>

<file path=customXml/itemProps2.xml><?xml version="1.0" encoding="utf-8"?>
<ds:datastoreItem xmlns:ds="http://schemas.openxmlformats.org/officeDocument/2006/customXml" ds:itemID="{10A5B042-583A-4275-A2EE-F902B684D0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bf8545-65cd-4a21-b6f5-682dfe08e000"/>
    <ds:schemaRef ds:uri="ea7a0413-f5f1-41dd-9de6-143bd880c7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522DB2-F308-4556-B4CE-1B775F84553F}">
  <ds:schemaRefs>
    <ds:schemaRef ds:uri="http://schemas.microsoft.com/office/2006/metadata/properties"/>
    <ds:schemaRef ds:uri="http://schemas.microsoft.com/office/infopath/2007/PartnerControls"/>
    <ds:schemaRef ds:uri="ea7a0413-f5f1-41dd-9de6-143bd880c76d"/>
  </ds:schemaRefs>
</ds:datastoreItem>
</file>

<file path=docProps/app.xml><?xml version="1.0" encoding="utf-8"?>
<Properties xmlns="http://schemas.openxmlformats.org/officeDocument/2006/extended-properties" xmlns:vt="http://schemas.openxmlformats.org/officeDocument/2006/docPropsVTypes">
  <Template/>
  <TotalTime>644</TotalTime>
  <Words>1809</Words>
  <Application>Microsoft Office PowerPoint</Application>
  <PresentationFormat>Diavoorstelling (16:9)</PresentationFormat>
  <Paragraphs>198</Paragraphs>
  <Slides>30</Slides>
  <Notes>29</Notes>
  <HiddenSlides>0</HiddenSlides>
  <MMClips>0</MMClips>
  <ScaleCrop>false</ScaleCrop>
  <HeadingPairs>
    <vt:vector size="6" baseType="variant">
      <vt:variant>
        <vt:lpstr>Gebruikte lettertypen</vt:lpstr>
      </vt:variant>
      <vt:variant>
        <vt:i4>2</vt:i4>
      </vt:variant>
      <vt:variant>
        <vt:lpstr>Thema</vt:lpstr>
      </vt:variant>
      <vt:variant>
        <vt:i4>4</vt:i4>
      </vt:variant>
      <vt:variant>
        <vt:lpstr>Diatitels</vt:lpstr>
      </vt:variant>
      <vt:variant>
        <vt:i4>30</vt:i4>
      </vt:variant>
    </vt:vector>
  </HeadingPairs>
  <TitlesOfParts>
    <vt:vector size="36" baseType="lpstr">
      <vt:lpstr>Arial</vt:lpstr>
      <vt:lpstr>Calibri</vt:lpstr>
      <vt:lpstr>HCO presentatie</vt:lpstr>
      <vt:lpstr>HCO begindia zonder fotobeelden</vt:lpstr>
      <vt:lpstr>HCO begindia met fotobeelden</vt:lpstr>
      <vt:lpstr>HCO slotdia's</vt:lpstr>
      <vt:lpstr>NSCCT</vt:lpstr>
      <vt:lpstr>PowerPoint-presentatie</vt:lpstr>
      <vt:lpstr>PowerPoint-presentatie</vt:lpstr>
      <vt:lpstr>PowerPoint-presentatie</vt:lpstr>
      <vt:lpstr>PowerPoint-presentatie</vt:lpstr>
      <vt:lpstr>Voorbeeld a</vt:lpstr>
      <vt:lpstr>Voorbeeld b</vt:lpstr>
      <vt:lpstr>PowerPoint-presentatie</vt:lpstr>
      <vt:lpstr>PowerPoint-presentatie</vt:lpstr>
      <vt:lpstr>Taak 1: Vierkanten maken</vt:lpstr>
      <vt:lpstr>PowerPoint-presentatie</vt:lpstr>
      <vt:lpstr>Taak 1: Vierkanten maken</vt:lpstr>
      <vt:lpstr>Taak 2: Welke hoort er niet bij?</vt:lpstr>
      <vt:lpstr>PowerPoint-presentatie</vt:lpstr>
      <vt:lpstr>Taak 2: Welke hoort er niet bij?</vt:lpstr>
      <vt:lpstr>PowerPoint-presentatie</vt:lpstr>
      <vt:lpstr>Taak 3: Getallen invullen</vt:lpstr>
      <vt:lpstr>PowerPoint-presentatie</vt:lpstr>
      <vt:lpstr>Taak 3: Getallen invullen</vt:lpstr>
      <vt:lpstr>PowerPoint-presentatie</vt:lpstr>
      <vt:lpstr>Taak 3: Getallen invullen</vt:lpstr>
      <vt:lpstr>Taak 4: Welk plaatje hoort erbij?</vt:lpstr>
      <vt:lpstr>PowerPoint-presentatie</vt:lpstr>
      <vt:lpstr>Taak 4: Welk plaatje hoort erbij?</vt:lpstr>
      <vt:lpstr>Taak 5: Wat hoort op het vraagteken?</vt:lpstr>
      <vt:lpstr>PowerPoint-presentatie</vt:lpstr>
      <vt:lpstr>Taak 5: Wat hoort op het vraagteken?</vt:lpstr>
      <vt:lpstr>PowerPoint-presentatie</vt:lpstr>
      <vt:lpstr>Taak 5: Wat hoort op het vraagteken?</vt:lpstr>
      <vt:lpstr>PowerPoint-presentatie</vt:lpstr>
    </vt:vector>
  </TitlesOfParts>
  <Manager/>
  <Company>HCO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User</dc:creator>
  <cp:keywords/>
  <dc:description>HCO presentatie - versie 1 - februari 2019
Ontwerp: Ontwerpwerk
Template: Ton Persoon</dc:description>
  <cp:lastModifiedBy>Eva de Swart</cp:lastModifiedBy>
  <cp:revision>19</cp:revision>
  <dcterms:created xsi:type="dcterms:W3CDTF">2019-02-11T09:56:49Z</dcterms:created>
  <dcterms:modified xsi:type="dcterms:W3CDTF">2019-10-02T12:55:50Z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0x010100F14BE36FCBAA2746B7EDF7CC02BE577D</vt:lpwstr>
  </property>
  <property fmtid="{D5CDD505-2E9C-101B-9397-08002B2CF9AE}" pid="3" name="TemplateUrl">
    <vt:lpwstr/>
  </property>
  <property fmtid="{D5CDD505-2E9C-101B-9397-08002B2CF9AE}" pid="4" name="Order">
    <vt:r8>200</vt:r8>
  </property>
  <property fmtid="{D5CDD505-2E9C-101B-9397-08002B2CF9AE}" pid="5" name="ComplianceAssetId">
    <vt:lpwstr/>
  </property>
  <property fmtid="{D5CDD505-2E9C-101B-9397-08002B2CF9AE}" pid="6" name="xd_Signature">
    <vt:bool>false</vt:bool>
  </property>
  <property fmtid="{D5CDD505-2E9C-101B-9397-08002B2CF9AE}" pid="7" name="xd_ProgID">
    <vt:lpwstr/>
  </property>
</Properties>
</file>